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89" r:id="rId5"/>
    <p:sldMasterId id="2147483706" r:id="rId6"/>
  </p:sldMasterIdLst>
  <p:notesMasterIdLst>
    <p:notesMasterId r:id="rId25"/>
  </p:notesMasterIdLst>
  <p:handoutMasterIdLst>
    <p:handoutMasterId r:id="rId26"/>
  </p:handoutMasterIdLst>
  <p:sldIdLst>
    <p:sldId id="344" r:id="rId7"/>
    <p:sldId id="345" r:id="rId8"/>
    <p:sldId id="346" r:id="rId9"/>
    <p:sldId id="347" r:id="rId10"/>
    <p:sldId id="331" r:id="rId11"/>
    <p:sldId id="330" r:id="rId12"/>
    <p:sldId id="332" r:id="rId13"/>
    <p:sldId id="341" r:id="rId14"/>
    <p:sldId id="333" r:id="rId15"/>
    <p:sldId id="335" r:id="rId16"/>
    <p:sldId id="334" r:id="rId17"/>
    <p:sldId id="337" r:id="rId18"/>
    <p:sldId id="338" r:id="rId19"/>
    <p:sldId id="339" r:id="rId20"/>
    <p:sldId id="340" r:id="rId21"/>
    <p:sldId id="343" r:id="rId22"/>
    <p:sldId id="278" r:id="rId23"/>
    <p:sldId id="336" r:id="rId24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54BD8F-7041-4070-A1B4-8D201D911966}" v="47" dt="2023-04-27T07:45:11.9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33" autoAdjust="0"/>
    <p:restoredTop sz="84775" autoAdjust="0"/>
  </p:normalViewPr>
  <p:slideViewPr>
    <p:cSldViewPr snapToGrid="0">
      <p:cViewPr>
        <p:scale>
          <a:sx n="100" d="100"/>
          <a:sy n="100" d="100"/>
        </p:scale>
        <p:origin x="72" y="7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87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js Geert" userId="71bbdf76-1f78-436b-8a82-e502e1f22064" providerId="ADAL" clId="{7F54BD8F-7041-4070-A1B4-8D201D911966}"/>
    <pc:docChg chg="undo redo custSel addSld delSld modSld sldOrd">
      <pc:chgData name="Thijs Geert" userId="71bbdf76-1f78-436b-8a82-e502e1f22064" providerId="ADAL" clId="{7F54BD8F-7041-4070-A1B4-8D201D911966}" dt="2023-04-27T07:47:47.303" v="1082" actId="47"/>
      <pc:docMkLst>
        <pc:docMk/>
      </pc:docMkLst>
      <pc:sldChg chg="modSp mod modShow">
        <pc:chgData name="Thijs Geert" userId="71bbdf76-1f78-436b-8a82-e502e1f22064" providerId="ADAL" clId="{7F54BD8F-7041-4070-A1B4-8D201D911966}" dt="2023-04-27T07:26:15.226" v="823" actId="208"/>
        <pc:sldMkLst>
          <pc:docMk/>
          <pc:sldMk cId="41286864" sldId="278"/>
        </pc:sldMkLst>
        <pc:spChg chg="mod">
          <ac:chgData name="Thijs Geert" userId="71bbdf76-1f78-436b-8a82-e502e1f22064" providerId="ADAL" clId="{7F54BD8F-7041-4070-A1B4-8D201D911966}" dt="2023-04-27T07:25:56.785" v="821" actId="208"/>
          <ac:spMkLst>
            <pc:docMk/>
            <pc:sldMk cId="41286864" sldId="278"/>
            <ac:spMk id="25" creationId="{1AD5F24D-E403-9F8C-C9D0-66271E6314A3}"/>
          </ac:spMkLst>
        </pc:spChg>
        <pc:spChg chg="mod">
          <ac:chgData name="Thijs Geert" userId="71bbdf76-1f78-436b-8a82-e502e1f22064" providerId="ADAL" clId="{7F54BD8F-7041-4070-A1B4-8D201D911966}" dt="2023-04-27T07:26:15.226" v="823" actId="208"/>
          <ac:spMkLst>
            <pc:docMk/>
            <pc:sldMk cId="41286864" sldId="278"/>
            <ac:spMk id="39" creationId="{5D2C5AC6-F6E6-298E-8331-9135BF42950B}"/>
          </ac:spMkLst>
        </pc:spChg>
        <pc:spChg chg="mod">
          <ac:chgData name="Thijs Geert" userId="71bbdf76-1f78-436b-8a82-e502e1f22064" providerId="ADAL" clId="{7F54BD8F-7041-4070-A1B4-8D201D911966}" dt="2023-04-27T07:10:54.355" v="593" actId="20577"/>
          <ac:spMkLst>
            <pc:docMk/>
            <pc:sldMk cId="41286864" sldId="278"/>
            <ac:spMk id="40" creationId="{3B478876-5F55-5FA4-4A03-70FA602781BB}"/>
          </ac:spMkLst>
        </pc:spChg>
        <pc:spChg chg="mod">
          <ac:chgData name="Thijs Geert" userId="71bbdf76-1f78-436b-8a82-e502e1f22064" providerId="ADAL" clId="{7F54BD8F-7041-4070-A1B4-8D201D911966}" dt="2023-04-27T07:26:09.829" v="822" actId="208"/>
          <ac:spMkLst>
            <pc:docMk/>
            <pc:sldMk cId="41286864" sldId="278"/>
            <ac:spMk id="50" creationId="{622FC589-24E0-869B-EACA-FAFCE8D4A7AB}"/>
          </ac:spMkLst>
        </pc:spChg>
      </pc:sldChg>
      <pc:sldChg chg="addSp delSp modSp mod">
        <pc:chgData name="Thijs Geert" userId="71bbdf76-1f78-436b-8a82-e502e1f22064" providerId="ADAL" clId="{7F54BD8F-7041-4070-A1B4-8D201D911966}" dt="2023-04-27T07:28:02.056" v="841" actId="14100"/>
        <pc:sldMkLst>
          <pc:docMk/>
          <pc:sldMk cId="1288533145" sldId="330"/>
        </pc:sldMkLst>
        <pc:spChg chg="add del mod">
          <ac:chgData name="Thijs Geert" userId="71bbdf76-1f78-436b-8a82-e502e1f22064" providerId="ADAL" clId="{7F54BD8F-7041-4070-A1B4-8D201D911966}" dt="2023-04-27T07:27:07.420" v="826"/>
          <ac:spMkLst>
            <pc:docMk/>
            <pc:sldMk cId="1288533145" sldId="330"/>
            <ac:spMk id="2" creationId="{E06AA5C0-F256-0F9A-220D-683AF2FC1F69}"/>
          </ac:spMkLst>
        </pc:spChg>
        <pc:spChg chg="add del mod">
          <ac:chgData name="Thijs Geert" userId="71bbdf76-1f78-436b-8a82-e502e1f22064" providerId="ADAL" clId="{7F54BD8F-7041-4070-A1B4-8D201D911966}" dt="2023-04-27T07:27:07.420" v="826"/>
          <ac:spMkLst>
            <pc:docMk/>
            <pc:sldMk cId="1288533145" sldId="330"/>
            <ac:spMk id="4" creationId="{CFC0AB55-5108-B0FC-B87A-7FE14B971C72}"/>
          </ac:spMkLst>
        </pc:spChg>
        <pc:spChg chg="mod">
          <ac:chgData name="Thijs Geert" userId="71bbdf76-1f78-436b-8a82-e502e1f22064" providerId="ADAL" clId="{7F54BD8F-7041-4070-A1B4-8D201D911966}" dt="2023-04-27T07:14:11.745" v="626" actId="20577"/>
          <ac:spMkLst>
            <pc:docMk/>
            <pc:sldMk cId="1288533145" sldId="330"/>
            <ac:spMk id="6" creationId="{929CA4D1-BF29-4C61-A1DA-40E0A89E6BF0}"/>
          </ac:spMkLst>
        </pc:spChg>
        <pc:spChg chg="add del mod">
          <ac:chgData name="Thijs Geert" userId="71bbdf76-1f78-436b-8a82-e502e1f22064" providerId="ADAL" clId="{7F54BD8F-7041-4070-A1B4-8D201D911966}" dt="2023-04-27T07:27:07.420" v="826"/>
          <ac:spMkLst>
            <pc:docMk/>
            <pc:sldMk cId="1288533145" sldId="330"/>
            <ac:spMk id="7" creationId="{6D5926EF-46AD-EC32-EB1B-CB13B86B9D54}"/>
          </ac:spMkLst>
        </pc:spChg>
        <pc:spChg chg="add del mod">
          <ac:chgData name="Thijs Geert" userId="71bbdf76-1f78-436b-8a82-e502e1f22064" providerId="ADAL" clId="{7F54BD8F-7041-4070-A1B4-8D201D911966}" dt="2023-04-27T07:27:07.420" v="826"/>
          <ac:spMkLst>
            <pc:docMk/>
            <pc:sldMk cId="1288533145" sldId="330"/>
            <ac:spMk id="8" creationId="{CF6801B8-7020-0A10-969F-D4784725B2BF}"/>
          </ac:spMkLst>
        </pc:spChg>
        <pc:spChg chg="add del mod">
          <ac:chgData name="Thijs Geert" userId="71bbdf76-1f78-436b-8a82-e502e1f22064" providerId="ADAL" clId="{7F54BD8F-7041-4070-A1B4-8D201D911966}" dt="2023-04-27T07:27:07.420" v="826"/>
          <ac:spMkLst>
            <pc:docMk/>
            <pc:sldMk cId="1288533145" sldId="330"/>
            <ac:spMk id="9" creationId="{87768592-97AD-568C-AD2F-3ECA26DBA66A}"/>
          </ac:spMkLst>
        </pc:spChg>
        <pc:spChg chg="add del mod">
          <ac:chgData name="Thijs Geert" userId="71bbdf76-1f78-436b-8a82-e502e1f22064" providerId="ADAL" clId="{7F54BD8F-7041-4070-A1B4-8D201D911966}" dt="2023-04-27T07:27:07.420" v="826"/>
          <ac:spMkLst>
            <pc:docMk/>
            <pc:sldMk cId="1288533145" sldId="330"/>
            <ac:spMk id="10" creationId="{97E1FB1F-4D32-F952-52E1-0F114D0230CB}"/>
          </ac:spMkLst>
        </pc:spChg>
        <pc:spChg chg="add del mod">
          <ac:chgData name="Thijs Geert" userId="71bbdf76-1f78-436b-8a82-e502e1f22064" providerId="ADAL" clId="{7F54BD8F-7041-4070-A1B4-8D201D911966}" dt="2023-04-27T07:27:07.420" v="826"/>
          <ac:spMkLst>
            <pc:docMk/>
            <pc:sldMk cId="1288533145" sldId="330"/>
            <ac:spMk id="11" creationId="{5EBE6267-A8C3-EC2C-C8E1-FF23C95CA6F7}"/>
          </ac:spMkLst>
        </pc:spChg>
        <pc:spChg chg="add del mod">
          <ac:chgData name="Thijs Geert" userId="71bbdf76-1f78-436b-8a82-e502e1f22064" providerId="ADAL" clId="{7F54BD8F-7041-4070-A1B4-8D201D911966}" dt="2023-04-27T07:27:07.420" v="826"/>
          <ac:spMkLst>
            <pc:docMk/>
            <pc:sldMk cId="1288533145" sldId="330"/>
            <ac:spMk id="12" creationId="{8CC7538E-0B95-D5E7-C4B5-B04B97AFDE78}"/>
          </ac:spMkLst>
        </pc:spChg>
        <pc:spChg chg="add del mod">
          <ac:chgData name="Thijs Geert" userId="71bbdf76-1f78-436b-8a82-e502e1f22064" providerId="ADAL" clId="{7F54BD8F-7041-4070-A1B4-8D201D911966}" dt="2023-04-27T07:27:07.420" v="826"/>
          <ac:spMkLst>
            <pc:docMk/>
            <pc:sldMk cId="1288533145" sldId="330"/>
            <ac:spMk id="13" creationId="{FDD066B0-2D80-2AA6-36AE-3A334769F7E9}"/>
          </ac:spMkLst>
        </pc:spChg>
        <pc:spChg chg="add del mod">
          <ac:chgData name="Thijs Geert" userId="71bbdf76-1f78-436b-8a82-e502e1f22064" providerId="ADAL" clId="{7F54BD8F-7041-4070-A1B4-8D201D911966}" dt="2023-04-27T07:27:07.420" v="826"/>
          <ac:spMkLst>
            <pc:docMk/>
            <pc:sldMk cId="1288533145" sldId="330"/>
            <ac:spMk id="14" creationId="{AFE9A9BD-81CC-37C8-1876-135EAC389B59}"/>
          </ac:spMkLst>
        </pc:spChg>
        <pc:spChg chg="add del mod">
          <ac:chgData name="Thijs Geert" userId="71bbdf76-1f78-436b-8a82-e502e1f22064" providerId="ADAL" clId="{7F54BD8F-7041-4070-A1B4-8D201D911966}" dt="2023-04-27T07:27:07.420" v="826"/>
          <ac:spMkLst>
            <pc:docMk/>
            <pc:sldMk cId="1288533145" sldId="330"/>
            <ac:spMk id="15" creationId="{B9B9BF1B-F4E2-EFBB-7E9C-04587F716001}"/>
          </ac:spMkLst>
        </pc:spChg>
        <pc:spChg chg="add del mod">
          <ac:chgData name="Thijs Geert" userId="71bbdf76-1f78-436b-8a82-e502e1f22064" providerId="ADAL" clId="{7F54BD8F-7041-4070-A1B4-8D201D911966}" dt="2023-04-27T07:27:07.420" v="826"/>
          <ac:spMkLst>
            <pc:docMk/>
            <pc:sldMk cId="1288533145" sldId="330"/>
            <ac:spMk id="16" creationId="{C02A4AD9-94BF-FEFE-17A6-0EEE92A4F761}"/>
          </ac:spMkLst>
        </pc:spChg>
        <pc:spChg chg="add del mod">
          <ac:chgData name="Thijs Geert" userId="71bbdf76-1f78-436b-8a82-e502e1f22064" providerId="ADAL" clId="{7F54BD8F-7041-4070-A1B4-8D201D911966}" dt="2023-04-27T07:27:07.420" v="826"/>
          <ac:spMkLst>
            <pc:docMk/>
            <pc:sldMk cId="1288533145" sldId="330"/>
            <ac:spMk id="17" creationId="{D2D74827-2BA6-57D7-6461-A02A168CE740}"/>
          </ac:spMkLst>
        </pc:spChg>
        <pc:spChg chg="add del mod">
          <ac:chgData name="Thijs Geert" userId="71bbdf76-1f78-436b-8a82-e502e1f22064" providerId="ADAL" clId="{7F54BD8F-7041-4070-A1B4-8D201D911966}" dt="2023-04-27T07:27:07.420" v="826"/>
          <ac:spMkLst>
            <pc:docMk/>
            <pc:sldMk cId="1288533145" sldId="330"/>
            <ac:spMk id="18" creationId="{7D077D8E-6FCD-0051-2D66-796FD3680339}"/>
          </ac:spMkLst>
        </pc:spChg>
        <pc:spChg chg="add del mod">
          <ac:chgData name="Thijs Geert" userId="71bbdf76-1f78-436b-8a82-e502e1f22064" providerId="ADAL" clId="{7F54BD8F-7041-4070-A1B4-8D201D911966}" dt="2023-04-27T07:27:07.420" v="826"/>
          <ac:spMkLst>
            <pc:docMk/>
            <pc:sldMk cId="1288533145" sldId="330"/>
            <ac:spMk id="19" creationId="{03025EE3-F4F3-EB38-4F46-076D4A429873}"/>
          </ac:spMkLst>
        </pc:spChg>
        <pc:spChg chg="add del mod">
          <ac:chgData name="Thijs Geert" userId="71bbdf76-1f78-436b-8a82-e502e1f22064" providerId="ADAL" clId="{7F54BD8F-7041-4070-A1B4-8D201D911966}" dt="2023-04-27T07:27:07.420" v="826"/>
          <ac:spMkLst>
            <pc:docMk/>
            <pc:sldMk cId="1288533145" sldId="330"/>
            <ac:spMk id="20" creationId="{DC10B149-00D1-03F2-60B4-58489BD18F94}"/>
          </ac:spMkLst>
        </pc:spChg>
        <pc:spChg chg="add del mod">
          <ac:chgData name="Thijs Geert" userId="71bbdf76-1f78-436b-8a82-e502e1f22064" providerId="ADAL" clId="{7F54BD8F-7041-4070-A1B4-8D201D911966}" dt="2023-04-27T07:27:07.420" v="826"/>
          <ac:spMkLst>
            <pc:docMk/>
            <pc:sldMk cId="1288533145" sldId="330"/>
            <ac:spMk id="21" creationId="{2E9E946D-A6EE-02BF-48BE-8AB0B8DAC979}"/>
          </ac:spMkLst>
        </pc:spChg>
        <pc:spChg chg="add del mod">
          <ac:chgData name="Thijs Geert" userId="71bbdf76-1f78-436b-8a82-e502e1f22064" providerId="ADAL" clId="{7F54BD8F-7041-4070-A1B4-8D201D911966}" dt="2023-04-27T07:27:07.420" v="826"/>
          <ac:spMkLst>
            <pc:docMk/>
            <pc:sldMk cId="1288533145" sldId="330"/>
            <ac:spMk id="22" creationId="{679C016C-E71C-093F-ED55-7C0EB0180D2C}"/>
          </ac:spMkLst>
        </pc:spChg>
        <pc:spChg chg="add del mod">
          <ac:chgData name="Thijs Geert" userId="71bbdf76-1f78-436b-8a82-e502e1f22064" providerId="ADAL" clId="{7F54BD8F-7041-4070-A1B4-8D201D911966}" dt="2023-04-27T07:27:07.420" v="826"/>
          <ac:spMkLst>
            <pc:docMk/>
            <pc:sldMk cId="1288533145" sldId="330"/>
            <ac:spMk id="23" creationId="{E99D65F0-595B-C79F-CE4C-2F8A3A725B1F}"/>
          </ac:spMkLst>
        </pc:spChg>
        <pc:spChg chg="add del mod">
          <ac:chgData name="Thijs Geert" userId="71bbdf76-1f78-436b-8a82-e502e1f22064" providerId="ADAL" clId="{7F54BD8F-7041-4070-A1B4-8D201D911966}" dt="2023-04-27T07:27:07.420" v="826"/>
          <ac:spMkLst>
            <pc:docMk/>
            <pc:sldMk cId="1288533145" sldId="330"/>
            <ac:spMk id="24" creationId="{7434DC54-F225-080F-EABC-FC5F2171C91C}"/>
          </ac:spMkLst>
        </pc:spChg>
        <pc:spChg chg="add del mod">
          <ac:chgData name="Thijs Geert" userId="71bbdf76-1f78-436b-8a82-e502e1f22064" providerId="ADAL" clId="{7F54BD8F-7041-4070-A1B4-8D201D911966}" dt="2023-04-27T07:27:07.420" v="826"/>
          <ac:spMkLst>
            <pc:docMk/>
            <pc:sldMk cId="1288533145" sldId="330"/>
            <ac:spMk id="25" creationId="{9DE80BA4-F308-9D01-EED3-281E9F238075}"/>
          </ac:spMkLst>
        </pc:spChg>
        <pc:spChg chg="add del mod">
          <ac:chgData name="Thijs Geert" userId="71bbdf76-1f78-436b-8a82-e502e1f22064" providerId="ADAL" clId="{7F54BD8F-7041-4070-A1B4-8D201D911966}" dt="2023-04-27T07:27:07.420" v="826"/>
          <ac:spMkLst>
            <pc:docMk/>
            <pc:sldMk cId="1288533145" sldId="330"/>
            <ac:spMk id="26" creationId="{A80066A7-F0D7-5BC7-8A0C-F0377F634FE6}"/>
          </ac:spMkLst>
        </pc:spChg>
        <pc:spChg chg="add del mod">
          <ac:chgData name="Thijs Geert" userId="71bbdf76-1f78-436b-8a82-e502e1f22064" providerId="ADAL" clId="{7F54BD8F-7041-4070-A1B4-8D201D911966}" dt="2023-04-27T07:27:07.420" v="826"/>
          <ac:spMkLst>
            <pc:docMk/>
            <pc:sldMk cId="1288533145" sldId="330"/>
            <ac:spMk id="27" creationId="{18F5236A-08C6-A0AB-117E-DFF1334E397C}"/>
          </ac:spMkLst>
        </pc:spChg>
        <pc:spChg chg="add del mod">
          <ac:chgData name="Thijs Geert" userId="71bbdf76-1f78-436b-8a82-e502e1f22064" providerId="ADAL" clId="{7F54BD8F-7041-4070-A1B4-8D201D911966}" dt="2023-04-27T07:27:07.420" v="826"/>
          <ac:spMkLst>
            <pc:docMk/>
            <pc:sldMk cId="1288533145" sldId="330"/>
            <ac:spMk id="28" creationId="{2F2CBE30-06A8-6EC0-CD5F-C69B20CF43F8}"/>
          </ac:spMkLst>
        </pc:spChg>
        <pc:spChg chg="add del mod">
          <ac:chgData name="Thijs Geert" userId="71bbdf76-1f78-436b-8a82-e502e1f22064" providerId="ADAL" clId="{7F54BD8F-7041-4070-A1B4-8D201D911966}" dt="2023-04-27T07:27:07.420" v="826"/>
          <ac:spMkLst>
            <pc:docMk/>
            <pc:sldMk cId="1288533145" sldId="330"/>
            <ac:spMk id="29" creationId="{B447B65F-ACF0-8F21-91DB-1AA55B73DEAE}"/>
          </ac:spMkLst>
        </pc:spChg>
        <pc:spChg chg="add del mod">
          <ac:chgData name="Thijs Geert" userId="71bbdf76-1f78-436b-8a82-e502e1f22064" providerId="ADAL" clId="{7F54BD8F-7041-4070-A1B4-8D201D911966}" dt="2023-04-27T07:27:07.420" v="826"/>
          <ac:spMkLst>
            <pc:docMk/>
            <pc:sldMk cId="1288533145" sldId="330"/>
            <ac:spMk id="30" creationId="{BCF00D7C-E0F9-C61F-58EB-B6C58727C388}"/>
          </ac:spMkLst>
        </pc:spChg>
        <pc:spChg chg="add del mod">
          <ac:chgData name="Thijs Geert" userId="71bbdf76-1f78-436b-8a82-e502e1f22064" providerId="ADAL" clId="{7F54BD8F-7041-4070-A1B4-8D201D911966}" dt="2023-04-27T07:27:07.420" v="826"/>
          <ac:spMkLst>
            <pc:docMk/>
            <pc:sldMk cId="1288533145" sldId="330"/>
            <ac:spMk id="31" creationId="{A691E503-4AE5-5B5C-E1AF-9E5A5980D258}"/>
          </ac:spMkLst>
        </pc:spChg>
        <pc:spChg chg="mod">
          <ac:chgData name="Thijs Geert" userId="71bbdf76-1f78-436b-8a82-e502e1f22064" providerId="ADAL" clId="{7F54BD8F-7041-4070-A1B4-8D201D911966}" dt="2023-04-27T07:08:47.853" v="552" actId="20577"/>
          <ac:spMkLst>
            <pc:docMk/>
            <pc:sldMk cId="1288533145" sldId="330"/>
            <ac:spMk id="92" creationId="{6A645EB6-9944-CA7D-C964-49711919735A}"/>
          </ac:spMkLst>
        </pc:spChg>
        <pc:spChg chg="add del mod">
          <ac:chgData name="Thijs Geert" userId="71bbdf76-1f78-436b-8a82-e502e1f22064" providerId="ADAL" clId="{7F54BD8F-7041-4070-A1B4-8D201D911966}" dt="2023-04-27T07:27:07.420" v="826"/>
          <ac:spMkLst>
            <pc:docMk/>
            <pc:sldMk cId="1288533145" sldId="330"/>
            <ac:spMk id="256" creationId="{6A0FAAE5-C06E-88F6-28EA-D3E16F89BC09}"/>
          </ac:spMkLst>
        </pc:spChg>
        <pc:spChg chg="add del mod">
          <ac:chgData name="Thijs Geert" userId="71bbdf76-1f78-436b-8a82-e502e1f22064" providerId="ADAL" clId="{7F54BD8F-7041-4070-A1B4-8D201D911966}" dt="2023-04-27T07:27:07.420" v="826"/>
          <ac:spMkLst>
            <pc:docMk/>
            <pc:sldMk cId="1288533145" sldId="330"/>
            <ac:spMk id="257" creationId="{07377DBD-7FFF-971E-5436-A190C3D83D1C}"/>
          </ac:spMkLst>
        </pc:spChg>
        <pc:spChg chg="add del mod">
          <ac:chgData name="Thijs Geert" userId="71bbdf76-1f78-436b-8a82-e502e1f22064" providerId="ADAL" clId="{7F54BD8F-7041-4070-A1B4-8D201D911966}" dt="2023-04-27T07:27:07.420" v="826"/>
          <ac:spMkLst>
            <pc:docMk/>
            <pc:sldMk cId="1288533145" sldId="330"/>
            <ac:spMk id="258" creationId="{91C66551-25A4-7935-0DA4-9CBF4ABB9040}"/>
          </ac:spMkLst>
        </pc:spChg>
        <pc:spChg chg="add del mod">
          <ac:chgData name="Thijs Geert" userId="71bbdf76-1f78-436b-8a82-e502e1f22064" providerId="ADAL" clId="{7F54BD8F-7041-4070-A1B4-8D201D911966}" dt="2023-04-27T07:27:07.420" v="826"/>
          <ac:spMkLst>
            <pc:docMk/>
            <pc:sldMk cId="1288533145" sldId="330"/>
            <ac:spMk id="260" creationId="{57C3BDF6-8E70-7B5C-4D1E-8FFEE4E8CBCA}"/>
          </ac:spMkLst>
        </pc:spChg>
        <pc:spChg chg="add del mod">
          <ac:chgData name="Thijs Geert" userId="71bbdf76-1f78-436b-8a82-e502e1f22064" providerId="ADAL" clId="{7F54BD8F-7041-4070-A1B4-8D201D911966}" dt="2023-04-27T07:27:07.420" v="826"/>
          <ac:spMkLst>
            <pc:docMk/>
            <pc:sldMk cId="1288533145" sldId="330"/>
            <ac:spMk id="261" creationId="{6EE2792F-331F-D85F-A678-F77E66FEB04E}"/>
          </ac:spMkLst>
        </pc:spChg>
        <pc:spChg chg="add del mod">
          <ac:chgData name="Thijs Geert" userId="71bbdf76-1f78-436b-8a82-e502e1f22064" providerId="ADAL" clId="{7F54BD8F-7041-4070-A1B4-8D201D911966}" dt="2023-04-27T07:27:07.420" v="826"/>
          <ac:spMkLst>
            <pc:docMk/>
            <pc:sldMk cId="1288533145" sldId="330"/>
            <ac:spMk id="262" creationId="{F2E34B0F-9DD2-4A4B-7962-C4A8532DFD57}"/>
          </ac:spMkLst>
        </pc:spChg>
        <pc:spChg chg="add del mod">
          <ac:chgData name="Thijs Geert" userId="71bbdf76-1f78-436b-8a82-e502e1f22064" providerId="ADAL" clId="{7F54BD8F-7041-4070-A1B4-8D201D911966}" dt="2023-04-27T07:27:07.420" v="826"/>
          <ac:spMkLst>
            <pc:docMk/>
            <pc:sldMk cId="1288533145" sldId="330"/>
            <ac:spMk id="263" creationId="{28D3B245-0B3C-D63D-214F-7D279661D19B}"/>
          </ac:spMkLst>
        </pc:spChg>
        <pc:spChg chg="add del mod">
          <ac:chgData name="Thijs Geert" userId="71bbdf76-1f78-436b-8a82-e502e1f22064" providerId="ADAL" clId="{7F54BD8F-7041-4070-A1B4-8D201D911966}" dt="2023-04-27T07:27:07.420" v="826"/>
          <ac:spMkLst>
            <pc:docMk/>
            <pc:sldMk cId="1288533145" sldId="330"/>
            <ac:spMk id="264" creationId="{7DE790CA-0178-1EB2-4B20-DCA45B88F713}"/>
          </ac:spMkLst>
        </pc:spChg>
        <pc:spChg chg="add del mod">
          <ac:chgData name="Thijs Geert" userId="71bbdf76-1f78-436b-8a82-e502e1f22064" providerId="ADAL" clId="{7F54BD8F-7041-4070-A1B4-8D201D911966}" dt="2023-04-27T07:27:07.420" v="826"/>
          <ac:spMkLst>
            <pc:docMk/>
            <pc:sldMk cId="1288533145" sldId="330"/>
            <ac:spMk id="265" creationId="{3A77519A-1BE0-B2DA-85BB-CD366A1975CF}"/>
          </ac:spMkLst>
        </pc:spChg>
        <pc:spChg chg="add del mod">
          <ac:chgData name="Thijs Geert" userId="71bbdf76-1f78-436b-8a82-e502e1f22064" providerId="ADAL" clId="{7F54BD8F-7041-4070-A1B4-8D201D911966}" dt="2023-04-27T07:27:07.420" v="826"/>
          <ac:spMkLst>
            <pc:docMk/>
            <pc:sldMk cId="1288533145" sldId="330"/>
            <ac:spMk id="266" creationId="{B88F6AA7-87CA-D7FC-50EC-2392C45EF0FC}"/>
          </ac:spMkLst>
        </pc:spChg>
        <pc:spChg chg="add del mod">
          <ac:chgData name="Thijs Geert" userId="71bbdf76-1f78-436b-8a82-e502e1f22064" providerId="ADAL" clId="{7F54BD8F-7041-4070-A1B4-8D201D911966}" dt="2023-04-27T07:27:07.420" v="826"/>
          <ac:spMkLst>
            <pc:docMk/>
            <pc:sldMk cId="1288533145" sldId="330"/>
            <ac:spMk id="267" creationId="{FF8DA435-064B-B4C7-E9B3-A9B0872D0CBD}"/>
          </ac:spMkLst>
        </pc:spChg>
        <pc:picChg chg="add del mod">
          <ac:chgData name="Thijs Geert" userId="71bbdf76-1f78-436b-8a82-e502e1f22064" providerId="ADAL" clId="{7F54BD8F-7041-4070-A1B4-8D201D911966}" dt="2023-04-27T07:27:07.420" v="826"/>
          <ac:picMkLst>
            <pc:docMk/>
            <pc:sldMk cId="1288533145" sldId="330"/>
            <ac:picMk id="3" creationId="{D3D151EF-184F-0709-D530-6074819D5765}"/>
          </ac:picMkLst>
        </pc:picChg>
        <pc:picChg chg="del">
          <ac:chgData name="Thijs Geert" userId="71bbdf76-1f78-436b-8a82-e502e1f22064" providerId="ADAL" clId="{7F54BD8F-7041-4070-A1B4-8D201D911966}" dt="2023-04-27T07:27:02.748" v="824" actId="478"/>
          <ac:picMkLst>
            <pc:docMk/>
            <pc:sldMk cId="1288533145" sldId="330"/>
            <ac:picMk id="259" creationId="{CF22F1E6-CF7B-1955-95CC-C938E1092FFD}"/>
          </ac:picMkLst>
        </pc:picChg>
        <pc:picChg chg="add del mod">
          <ac:chgData name="Thijs Geert" userId="71bbdf76-1f78-436b-8a82-e502e1f22064" providerId="ADAL" clId="{7F54BD8F-7041-4070-A1B4-8D201D911966}" dt="2023-04-27T07:27:29.211" v="835" actId="478"/>
          <ac:picMkLst>
            <pc:docMk/>
            <pc:sldMk cId="1288533145" sldId="330"/>
            <ac:picMk id="268" creationId="{A214E3FA-EF0A-CB63-BE55-288DD855805E}"/>
          </ac:picMkLst>
        </pc:picChg>
        <pc:picChg chg="add mod">
          <ac:chgData name="Thijs Geert" userId="71bbdf76-1f78-436b-8a82-e502e1f22064" providerId="ADAL" clId="{7F54BD8F-7041-4070-A1B4-8D201D911966}" dt="2023-04-27T07:28:02.056" v="841" actId="14100"/>
          <ac:picMkLst>
            <pc:docMk/>
            <pc:sldMk cId="1288533145" sldId="330"/>
            <ac:picMk id="269" creationId="{FD6C6A35-24AE-BA29-C33D-012235E989BF}"/>
          </ac:picMkLst>
        </pc:picChg>
      </pc:sldChg>
      <pc:sldChg chg="modSp mod ord">
        <pc:chgData name="Thijs Geert" userId="71bbdf76-1f78-436b-8a82-e502e1f22064" providerId="ADAL" clId="{7F54BD8F-7041-4070-A1B4-8D201D911966}" dt="2023-04-27T07:24:23.302" v="820" actId="20577"/>
        <pc:sldMkLst>
          <pc:docMk/>
          <pc:sldMk cId="3573689838" sldId="331"/>
        </pc:sldMkLst>
        <pc:spChg chg="mod">
          <ac:chgData name="Thijs Geert" userId="71bbdf76-1f78-436b-8a82-e502e1f22064" providerId="ADAL" clId="{7F54BD8F-7041-4070-A1B4-8D201D911966}" dt="2023-04-27T07:14:12.190" v="627" actId="20577"/>
          <ac:spMkLst>
            <pc:docMk/>
            <pc:sldMk cId="3573689838" sldId="331"/>
            <ac:spMk id="6" creationId="{929CA4D1-BF29-4C61-A1DA-40E0A89E6BF0}"/>
          </ac:spMkLst>
        </pc:spChg>
        <pc:spChg chg="mod">
          <ac:chgData name="Thijs Geert" userId="71bbdf76-1f78-436b-8a82-e502e1f22064" providerId="ADAL" clId="{7F54BD8F-7041-4070-A1B4-8D201D911966}" dt="2023-04-27T07:24:23.302" v="820" actId="20577"/>
          <ac:spMkLst>
            <pc:docMk/>
            <pc:sldMk cId="3573689838" sldId="331"/>
            <ac:spMk id="8" creationId="{7C279D02-5501-44AD-BA05-53BF51558CD0}"/>
          </ac:spMkLst>
        </pc:spChg>
      </pc:sldChg>
      <pc:sldChg chg="modSp mod">
        <pc:chgData name="Thijs Geert" userId="71bbdf76-1f78-436b-8a82-e502e1f22064" providerId="ADAL" clId="{7F54BD8F-7041-4070-A1B4-8D201D911966}" dt="2023-04-27T07:12:44.182" v="605"/>
        <pc:sldMkLst>
          <pc:docMk/>
          <pc:sldMk cId="129387540" sldId="332"/>
        </pc:sldMkLst>
        <pc:spChg chg="mod">
          <ac:chgData name="Thijs Geert" userId="71bbdf76-1f78-436b-8a82-e502e1f22064" providerId="ADAL" clId="{7F54BD8F-7041-4070-A1B4-8D201D911966}" dt="2023-04-27T07:12:44.182" v="605"/>
          <ac:spMkLst>
            <pc:docMk/>
            <pc:sldMk cId="129387540" sldId="332"/>
            <ac:spMk id="6" creationId="{929CA4D1-BF29-4C61-A1DA-40E0A89E6BF0}"/>
          </ac:spMkLst>
        </pc:spChg>
      </pc:sldChg>
      <pc:sldChg chg="modSp mod">
        <pc:chgData name="Thijs Geert" userId="71bbdf76-1f78-436b-8a82-e502e1f22064" providerId="ADAL" clId="{7F54BD8F-7041-4070-A1B4-8D201D911966}" dt="2023-04-27T07:29:02.387" v="845" actId="5793"/>
        <pc:sldMkLst>
          <pc:docMk/>
          <pc:sldMk cId="3351561095" sldId="333"/>
        </pc:sldMkLst>
        <pc:spChg chg="mod">
          <ac:chgData name="Thijs Geert" userId="71bbdf76-1f78-436b-8a82-e502e1f22064" providerId="ADAL" clId="{7F54BD8F-7041-4070-A1B4-8D201D911966}" dt="2023-04-27T07:14:11.147" v="624" actId="20577"/>
          <ac:spMkLst>
            <pc:docMk/>
            <pc:sldMk cId="3351561095" sldId="333"/>
            <ac:spMk id="6" creationId="{929CA4D1-BF29-4C61-A1DA-40E0A89E6BF0}"/>
          </ac:spMkLst>
        </pc:spChg>
        <pc:spChg chg="mod">
          <ac:chgData name="Thijs Geert" userId="71bbdf76-1f78-436b-8a82-e502e1f22064" providerId="ADAL" clId="{7F54BD8F-7041-4070-A1B4-8D201D911966}" dt="2023-04-27T07:29:02.387" v="845" actId="5793"/>
          <ac:spMkLst>
            <pc:docMk/>
            <pc:sldMk cId="3351561095" sldId="333"/>
            <ac:spMk id="8" creationId="{7C279D02-5501-44AD-BA05-53BF51558CD0}"/>
          </ac:spMkLst>
        </pc:spChg>
      </pc:sldChg>
      <pc:sldChg chg="modSp mod">
        <pc:chgData name="Thijs Geert" userId="71bbdf76-1f78-436b-8a82-e502e1f22064" providerId="ADAL" clId="{7F54BD8F-7041-4070-A1B4-8D201D911966}" dt="2023-04-27T07:14:10.793" v="622" actId="20577"/>
        <pc:sldMkLst>
          <pc:docMk/>
          <pc:sldMk cId="3085037699" sldId="334"/>
        </pc:sldMkLst>
        <pc:spChg chg="mod">
          <ac:chgData name="Thijs Geert" userId="71bbdf76-1f78-436b-8a82-e502e1f22064" providerId="ADAL" clId="{7F54BD8F-7041-4070-A1B4-8D201D911966}" dt="2023-04-27T07:14:10.793" v="622" actId="20577"/>
          <ac:spMkLst>
            <pc:docMk/>
            <pc:sldMk cId="3085037699" sldId="334"/>
            <ac:spMk id="6" creationId="{929CA4D1-BF29-4C61-A1DA-40E0A89E6BF0}"/>
          </ac:spMkLst>
        </pc:spChg>
      </pc:sldChg>
      <pc:sldChg chg="modSp mod">
        <pc:chgData name="Thijs Geert" userId="71bbdf76-1f78-436b-8a82-e502e1f22064" providerId="ADAL" clId="{7F54BD8F-7041-4070-A1B4-8D201D911966}" dt="2023-04-27T07:14:10.962" v="623" actId="20577"/>
        <pc:sldMkLst>
          <pc:docMk/>
          <pc:sldMk cId="1048757096" sldId="335"/>
        </pc:sldMkLst>
        <pc:spChg chg="mod">
          <ac:chgData name="Thijs Geert" userId="71bbdf76-1f78-436b-8a82-e502e1f22064" providerId="ADAL" clId="{7F54BD8F-7041-4070-A1B4-8D201D911966}" dt="2023-04-27T07:14:10.962" v="623" actId="20577"/>
          <ac:spMkLst>
            <pc:docMk/>
            <pc:sldMk cId="1048757096" sldId="335"/>
            <ac:spMk id="6" creationId="{929CA4D1-BF29-4C61-A1DA-40E0A89E6BF0}"/>
          </ac:spMkLst>
        </pc:spChg>
      </pc:sldChg>
      <pc:sldChg chg="mod modShow">
        <pc:chgData name="Thijs Geert" userId="71bbdf76-1f78-436b-8a82-e502e1f22064" providerId="ADAL" clId="{7F54BD8F-7041-4070-A1B4-8D201D911966}" dt="2023-04-25T21:50:43.853" v="50" actId="729"/>
        <pc:sldMkLst>
          <pc:docMk/>
          <pc:sldMk cId="2707192728" sldId="336"/>
        </pc:sldMkLst>
      </pc:sldChg>
      <pc:sldChg chg="modSp mod">
        <pc:chgData name="Thijs Geert" userId="71bbdf76-1f78-436b-8a82-e502e1f22064" providerId="ADAL" clId="{7F54BD8F-7041-4070-A1B4-8D201D911966}" dt="2023-04-27T07:13:07.458" v="610"/>
        <pc:sldMkLst>
          <pc:docMk/>
          <pc:sldMk cId="942026130" sldId="337"/>
        </pc:sldMkLst>
        <pc:spChg chg="mod">
          <ac:chgData name="Thijs Geert" userId="71bbdf76-1f78-436b-8a82-e502e1f22064" providerId="ADAL" clId="{7F54BD8F-7041-4070-A1B4-8D201D911966}" dt="2023-04-27T07:13:07.458" v="610"/>
          <ac:spMkLst>
            <pc:docMk/>
            <pc:sldMk cId="942026130" sldId="337"/>
            <ac:spMk id="6" creationId="{929CA4D1-BF29-4C61-A1DA-40E0A89E6BF0}"/>
          </ac:spMkLst>
        </pc:spChg>
      </pc:sldChg>
      <pc:sldChg chg="modSp mod">
        <pc:chgData name="Thijs Geert" userId="71bbdf76-1f78-436b-8a82-e502e1f22064" providerId="ADAL" clId="{7F54BD8F-7041-4070-A1B4-8D201D911966}" dt="2023-04-27T07:34:26.598" v="988" actId="20577"/>
        <pc:sldMkLst>
          <pc:docMk/>
          <pc:sldMk cId="138293986" sldId="338"/>
        </pc:sldMkLst>
        <pc:spChg chg="mod">
          <ac:chgData name="Thijs Geert" userId="71bbdf76-1f78-436b-8a82-e502e1f22064" providerId="ADAL" clId="{7F54BD8F-7041-4070-A1B4-8D201D911966}" dt="2023-04-27T07:13:12.116" v="611"/>
          <ac:spMkLst>
            <pc:docMk/>
            <pc:sldMk cId="138293986" sldId="338"/>
            <ac:spMk id="6" creationId="{929CA4D1-BF29-4C61-A1DA-40E0A89E6BF0}"/>
          </ac:spMkLst>
        </pc:spChg>
        <pc:spChg chg="mod">
          <ac:chgData name="Thijs Geert" userId="71bbdf76-1f78-436b-8a82-e502e1f22064" providerId="ADAL" clId="{7F54BD8F-7041-4070-A1B4-8D201D911966}" dt="2023-04-27T07:34:26.598" v="988" actId="20577"/>
          <ac:spMkLst>
            <pc:docMk/>
            <pc:sldMk cId="138293986" sldId="338"/>
            <ac:spMk id="8" creationId="{7C279D02-5501-44AD-BA05-53BF51558CD0}"/>
          </ac:spMkLst>
        </pc:spChg>
      </pc:sldChg>
      <pc:sldChg chg="modSp mod">
        <pc:chgData name="Thijs Geert" userId="71bbdf76-1f78-436b-8a82-e502e1f22064" providerId="ADAL" clId="{7F54BD8F-7041-4070-A1B4-8D201D911966}" dt="2023-04-27T07:30:22.608" v="853" actId="20577"/>
        <pc:sldMkLst>
          <pc:docMk/>
          <pc:sldMk cId="1233148896" sldId="339"/>
        </pc:sldMkLst>
        <pc:spChg chg="mod">
          <ac:chgData name="Thijs Geert" userId="71bbdf76-1f78-436b-8a82-e502e1f22064" providerId="ADAL" clId="{7F54BD8F-7041-4070-A1B4-8D201D911966}" dt="2023-04-27T07:13:18.748" v="612"/>
          <ac:spMkLst>
            <pc:docMk/>
            <pc:sldMk cId="1233148896" sldId="339"/>
            <ac:spMk id="6" creationId="{929CA4D1-BF29-4C61-A1DA-40E0A89E6BF0}"/>
          </ac:spMkLst>
        </pc:spChg>
        <pc:spChg chg="mod">
          <ac:chgData name="Thijs Geert" userId="71bbdf76-1f78-436b-8a82-e502e1f22064" providerId="ADAL" clId="{7F54BD8F-7041-4070-A1B4-8D201D911966}" dt="2023-04-27T07:30:22.608" v="853" actId="20577"/>
          <ac:spMkLst>
            <pc:docMk/>
            <pc:sldMk cId="1233148896" sldId="339"/>
            <ac:spMk id="8" creationId="{7C279D02-5501-44AD-BA05-53BF51558CD0}"/>
          </ac:spMkLst>
        </pc:spChg>
      </pc:sldChg>
      <pc:sldChg chg="addSp delSp modSp mod ord modShow">
        <pc:chgData name="Thijs Geert" userId="71bbdf76-1f78-436b-8a82-e502e1f22064" providerId="ADAL" clId="{7F54BD8F-7041-4070-A1B4-8D201D911966}" dt="2023-04-27T07:13:25.056" v="613"/>
        <pc:sldMkLst>
          <pc:docMk/>
          <pc:sldMk cId="2323456873" sldId="340"/>
        </pc:sldMkLst>
        <pc:spChg chg="add mod">
          <ac:chgData name="Thijs Geert" userId="71bbdf76-1f78-436b-8a82-e502e1f22064" providerId="ADAL" clId="{7F54BD8F-7041-4070-A1B4-8D201D911966}" dt="2023-04-26T20:52:59.553" v="530" actId="20577"/>
          <ac:spMkLst>
            <pc:docMk/>
            <pc:sldMk cId="2323456873" sldId="340"/>
            <ac:spMk id="4" creationId="{190003EB-572A-8389-59AE-927E761DE71A}"/>
          </ac:spMkLst>
        </pc:spChg>
        <pc:spChg chg="mod">
          <ac:chgData name="Thijs Geert" userId="71bbdf76-1f78-436b-8a82-e502e1f22064" providerId="ADAL" clId="{7F54BD8F-7041-4070-A1B4-8D201D911966}" dt="2023-04-27T07:13:25.056" v="613"/>
          <ac:spMkLst>
            <pc:docMk/>
            <pc:sldMk cId="2323456873" sldId="340"/>
            <ac:spMk id="6" creationId="{929CA4D1-BF29-4C61-A1DA-40E0A89E6BF0}"/>
          </ac:spMkLst>
        </pc:spChg>
        <pc:spChg chg="add mod">
          <ac:chgData name="Thijs Geert" userId="71bbdf76-1f78-436b-8a82-e502e1f22064" providerId="ADAL" clId="{7F54BD8F-7041-4070-A1B4-8D201D911966}" dt="2023-04-26T20:50:28.929" v="472" actId="14100"/>
          <ac:spMkLst>
            <pc:docMk/>
            <pc:sldMk cId="2323456873" sldId="340"/>
            <ac:spMk id="9" creationId="{B43E571B-6ACE-FC79-7ABD-291CF23E42FD}"/>
          </ac:spMkLst>
        </pc:spChg>
        <pc:spChg chg="add del mod">
          <ac:chgData name="Thijs Geert" userId="71bbdf76-1f78-436b-8a82-e502e1f22064" providerId="ADAL" clId="{7F54BD8F-7041-4070-A1B4-8D201D911966}" dt="2023-04-26T20:50:31.434" v="473" actId="478"/>
          <ac:spMkLst>
            <pc:docMk/>
            <pc:sldMk cId="2323456873" sldId="340"/>
            <ac:spMk id="10" creationId="{304AF6AE-8CB8-4E5E-C053-DF20FE4DA119}"/>
          </ac:spMkLst>
        </pc:spChg>
        <pc:spChg chg="add mod">
          <ac:chgData name="Thijs Geert" userId="71bbdf76-1f78-436b-8a82-e502e1f22064" providerId="ADAL" clId="{7F54BD8F-7041-4070-A1B4-8D201D911966}" dt="2023-04-26T20:50:00.690" v="467" actId="1076"/>
          <ac:spMkLst>
            <pc:docMk/>
            <pc:sldMk cId="2323456873" sldId="340"/>
            <ac:spMk id="11" creationId="{FDED1BEE-1667-B2B2-5338-E3A6A0A2CA6C}"/>
          </ac:spMkLst>
        </pc:spChg>
        <pc:spChg chg="add mod">
          <ac:chgData name="Thijs Geert" userId="71bbdf76-1f78-436b-8a82-e502e1f22064" providerId="ADAL" clId="{7F54BD8F-7041-4070-A1B4-8D201D911966}" dt="2023-04-26T20:50:06.045" v="468" actId="1076"/>
          <ac:spMkLst>
            <pc:docMk/>
            <pc:sldMk cId="2323456873" sldId="340"/>
            <ac:spMk id="12" creationId="{32469DDF-2D69-548D-AF42-D070CE267788}"/>
          </ac:spMkLst>
        </pc:spChg>
        <pc:spChg chg="add mod">
          <ac:chgData name="Thijs Geert" userId="71bbdf76-1f78-436b-8a82-e502e1f22064" providerId="ADAL" clId="{7F54BD8F-7041-4070-A1B4-8D201D911966}" dt="2023-04-26T20:50:11.479" v="469" actId="1076"/>
          <ac:spMkLst>
            <pc:docMk/>
            <pc:sldMk cId="2323456873" sldId="340"/>
            <ac:spMk id="13" creationId="{9DB1BC12-9890-6B91-7C10-8FE916F9C78C}"/>
          </ac:spMkLst>
        </pc:spChg>
        <pc:spChg chg="add mod">
          <ac:chgData name="Thijs Geert" userId="71bbdf76-1f78-436b-8a82-e502e1f22064" providerId="ADAL" clId="{7F54BD8F-7041-4070-A1B4-8D201D911966}" dt="2023-04-26T20:50:16.408" v="470" actId="1076"/>
          <ac:spMkLst>
            <pc:docMk/>
            <pc:sldMk cId="2323456873" sldId="340"/>
            <ac:spMk id="14" creationId="{76B79B1D-1F72-88D0-199B-8E20509A370E}"/>
          </ac:spMkLst>
        </pc:spChg>
        <pc:picChg chg="add mod ord">
          <ac:chgData name="Thijs Geert" userId="71bbdf76-1f78-436b-8a82-e502e1f22064" providerId="ADAL" clId="{7F54BD8F-7041-4070-A1B4-8D201D911966}" dt="2023-04-26T20:49:53.402" v="466" actId="167"/>
          <ac:picMkLst>
            <pc:docMk/>
            <pc:sldMk cId="2323456873" sldId="340"/>
            <ac:picMk id="3" creationId="{7CF293CC-2CEF-D27C-97CE-9886CE426DF3}"/>
          </ac:picMkLst>
        </pc:picChg>
        <pc:picChg chg="add del mod">
          <ac:chgData name="Thijs Geert" userId="71bbdf76-1f78-436b-8a82-e502e1f22064" providerId="ADAL" clId="{7F54BD8F-7041-4070-A1B4-8D201D911966}" dt="2023-04-26T20:49:35.614" v="458" actId="478"/>
          <ac:picMkLst>
            <pc:docMk/>
            <pc:sldMk cId="2323456873" sldId="340"/>
            <ac:picMk id="7" creationId="{C22E7B58-5CB4-7634-9703-1CAD733D20CC}"/>
          </ac:picMkLst>
        </pc:picChg>
      </pc:sldChg>
      <pc:sldChg chg="addSp delSp modSp add mod">
        <pc:chgData name="Thijs Geert" userId="71bbdf76-1f78-436b-8a82-e502e1f22064" providerId="ADAL" clId="{7F54BD8F-7041-4070-A1B4-8D201D911966}" dt="2023-04-27T07:14:11.380" v="625" actId="20577"/>
        <pc:sldMkLst>
          <pc:docMk/>
          <pc:sldMk cId="2246522931" sldId="341"/>
        </pc:sldMkLst>
        <pc:spChg chg="mod">
          <ac:chgData name="Thijs Geert" userId="71bbdf76-1f78-436b-8a82-e502e1f22064" providerId="ADAL" clId="{7F54BD8F-7041-4070-A1B4-8D201D911966}" dt="2023-04-27T07:14:11.380" v="625" actId="20577"/>
          <ac:spMkLst>
            <pc:docMk/>
            <pc:sldMk cId="2246522931" sldId="341"/>
            <ac:spMk id="6" creationId="{929CA4D1-BF29-4C61-A1DA-40E0A89E6BF0}"/>
          </ac:spMkLst>
        </pc:spChg>
        <pc:spChg chg="del">
          <ac:chgData name="Thijs Geert" userId="71bbdf76-1f78-436b-8a82-e502e1f22064" providerId="ADAL" clId="{7F54BD8F-7041-4070-A1B4-8D201D911966}" dt="2023-04-25T21:40:00.431" v="21" actId="478"/>
          <ac:spMkLst>
            <pc:docMk/>
            <pc:sldMk cId="2246522931" sldId="341"/>
            <ac:spMk id="91" creationId="{0A80547D-8C48-D245-E38B-2E0D60304CE9}"/>
          </ac:spMkLst>
        </pc:spChg>
        <pc:spChg chg="del">
          <ac:chgData name="Thijs Geert" userId="71bbdf76-1f78-436b-8a82-e502e1f22064" providerId="ADAL" clId="{7F54BD8F-7041-4070-A1B4-8D201D911966}" dt="2023-04-25T21:40:04.068" v="22" actId="478"/>
          <ac:spMkLst>
            <pc:docMk/>
            <pc:sldMk cId="2246522931" sldId="341"/>
            <ac:spMk id="92" creationId="{6A645EB6-9944-CA7D-C964-49711919735A}"/>
          </ac:spMkLst>
        </pc:spChg>
        <pc:spChg chg="del">
          <ac:chgData name="Thijs Geert" userId="71bbdf76-1f78-436b-8a82-e502e1f22064" providerId="ADAL" clId="{7F54BD8F-7041-4070-A1B4-8D201D911966}" dt="2023-04-25T21:40:00.431" v="21" actId="478"/>
          <ac:spMkLst>
            <pc:docMk/>
            <pc:sldMk cId="2246522931" sldId="341"/>
            <ac:spMk id="93" creationId="{8530F459-7BB0-4158-574F-65C37AE7C3C6}"/>
          </ac:spMkLst>
        </pc:spChg>
        <pc:spChg chg="del">
          <ac:chgData name="Thijs Geert" userId="71bbdf76-1f78-436b-8a82-e502e1f22064" providerId="ADAL" clId="{7F54BD8F-7041-4070-A1B4-8D201D911966}" dt="2023-04-25T21:40:00.431" v="21" actId="478"/>
          <ac:spMkLst>
            <pc:docMk/>
            <pc:sldMk cId="2246522931" sldId="341"/>
            <ac:spMk id="94" creationId="{983279B8-1C6B-18B8-4446-BAF6A5A2B1FD}"/>
          </ac:spMkLst>
        </pc:spChg>
        <pc:spChg chg="del">
          <ac:chgData name="Thijs Geert" userId="71bbdf76-1f78-436b-8a82-e502e1f22064" providerId="ADAL" clId="{7F54BD8F-7041-4070-A1B4-8D201D911966}" dt="2023-04-25T21:40:00.431" v="21" actId="478"/>
          <ac:spMkLst>
            <pc:docMk/>
            <pc:sldMk cId="2246522931" sldId="341"/>
            <ac:spMk id="96" creationId="{1E6F1546-5BE0-5AF9-1092-9512F404584D}"/>
          </ac:spMkLst>
        </pc:spChg>
        <pc:spChg chg="del">
          <ac:chgData name="Thijs Geert" userId="71bbdf76-1f78-436b-8a82-e502e1f22064" providerId="ADAL" clId="{7F54BD8F-7041-4070-A1B4-8D201D911966}" dt="2023-04-25T21:40:04.068" v="22" actId="478"/>
          <ac:spMkLst>
            <pc:docMk/>
            <pc:sldMk cId="2246522931" sldId="341"/>
            <ac:spMk id="97" creationId="{53B2DB11-76A7-E075-746C-0F2F0989F25A}"/>
          </ac:spMkLst>
        </pc:spChg>
        <pc:picChg chg="add mod">
          <ac:chgData name="Thijs Geert" userId="71bbdf76-1f78-436b-8a82-e502e1f22064" providerId="ADAL" clId="{7F54BD8F-7041-4070-A1B4-8D201D911966}" dt="2023-04-25T21:40:47.192" v="27" actId="1076"/>
          <ac:picMkLst>
            <pc:docMk/>
            <pc:sldMk cId="2246522931" sldId="341"/>
            <ac:picMk id="3" creationId="{0825FEE1-0D88-79AC-0B46-0DBD497EC1BD}"/>
          </ac:picMkLst>
        </pc:picChg>
        <pc:picChg chg="del">
          <ac:chgData name="Thijs Geert" userId="71bbdf76-1f78-436b-8a82-e502e1f22064" providerId="ADAL" clId="{7F54BD8F-7041-4070-A1B4-8D201D911966}" dt="2023-04-25T21:39:58.574" v="20" actId="478"/>
          <ac:picMkLst>
            <pc:docMk/>
            <pc:sldMk cId="2246522931" sldId="341"/>
            <ac:picMk id="259" creationId="{CF22F1E6-CF7B-1955-95CC-C938E1092FFD}"/>
          </ac:picMkLst>
        </pc:picChg>
      </pc:sldChg>
      <pc:sldChg chg="addSp delSp modSp add del mod modShow">
        <pc:chgData name="Thijs Geert" userId="71bbdf76-1f78-436b-8a82-e502e1f22064" providerId="ADAL" clId="{7F54BD8F-7041-4070-A1B4-8D201D911966}" dt="2023-04-27T07:47:47.303" v="1082" actId="47"/>
        <pc:sldMkLst>
          <pc:docMk/>
          <pc:sldMk cId="3031384204" sldId="342"/>
        </pc:sldMkLst>
        <pc:spChg chg="add mod">
          <ac:chgData name="Thijs Geert" userId="71bbdf76-1f78-436b-8a82-e502e1f22064" providerId="ADAL" clId="{7F54BD8F-7041-4070-A1B4-8D201D911966}" dt="2023-04-26T10:04:04.401" v="351" actId="207"/>
          <ac:spMkLst>
            <pc:docMk/>
            <pc:sldMk cId="3031384204" sldId="342"/>
            <ac:spMk id="4" creationId="{02377FFB-2EEB-73B9-69CE-06692EA10B89}"/>
          </ac:spMkLst>
        </pc:spChg>
        <pc:spChg chg="mod">
          <ac:chgData name="Thijs Geert" userId="71bbdf76-1f78-436b-8a82-e502e1f22064" providerId="ADAL" clId="{7F54BD8F-7041-4070-A1B4-8D201D911966}" dt="2023-04-27T07:14:17.491" v="629"/>
          <ac:spMkLst>
            <pc:docMk/>
            <pc:sldMk cId="3031384204" sldId="342"/>
            <ac:spMk id="6" creationId="{929CA4D1-BF29-4C61-A1DA-40E0A89E6BF0}"/>
          </ac:spMkLst>
        </pc:spChg>
        <pc:spChg chg="add mod">
          <ac:chgData name="Thijs Geert" userId="71bbdf76-1f78-436b-8a82-e502e1f22064" providerId="ADAL" clId="{7F54BD8F-7041-4070-A1B4-8D201D911966}" dt="2023-04-26T10:04:27.974" v="354" actId="1076"/>
          <ac:spMkLst>
            <pc:docMk/>
            <pc:sldMk cId="3031384204" sldId="342"/>
            <ac:spMk id="8" creationId="{C7715A62-F1E9-BB9D-468F-F8F7B26FA6A0}"/>
          </ac:spMkLst>
        </pc:spChg>
        <pc:spChg chg="del">
          <ac:chgData name="Thijs Geert" userId="71bbdf76-1f78-436b-8a82-e502e1f22064" providerId="ADAL" clId="{7F54BD8F-7041-4070-A1B4-8D201D911966}" dt="2023-04-26T09:52:30.810" v="94" actId="478"/>
          <ac:spMkLst>
            <pc:docMk/>
            <pc:sldMk cId="3031384204" sldId="342"/>
            <ac:spMk id="9" creationId="{B43E571B-6ACE-FC79-7ABD-291CF23E42FD}"/>
          </ac:spMkLst>
        </pc:spChg>
        <pc:spChg chg="del">
          <ac:chgData name="Thijs Geert" userId="71bbdf76-1f78-436b-8a82-e502e1f22064" providerId="ADAL" clId="{7F54BD8F-7041-4070-A1B4-8D201D911966}" dt="2023-04-26T09:52:30.810" v="94" actId="478"/>
          <ac:spMkLst>
            <pc:docMk/>
            <pc:sldMk cId="3031384204" sldId="342"/>
            <ac:spMk id="10" creationId="{304AF6AE-8CB8-4E5E-C053-DF20FE4DA119}"/>
          </ac:spMkLst>
        </pc:spChg>
        <pc:spChg chg="del">
          <ac:chgData name="Thijs Geert" userId="71bbdf76-1f78-436b-8a82-e502e1f22064" providerId="ADAL" clId="{7F54BD8F-7041-4070-A1B4-8D201D911966}" dt="2023-04-26T09:52:30.810" v="94" actId="478"/>
          <ac:spMkLst>
            <pc:docMk/>
            <pc:sldMk cId="3031384204" sldId="342"/>
            <ac:spMk id="11" creationId="{FDED1BEE-1667-B2B2-5338-E3A6A0A2CA6C}"/>
          </ac:spMkLst>
        </pc:spChg>
        <pc:spChg chg="del">
          <ac:chgData name="Thijs Geert" userId="71bbdf76-1f78-436b-8a82-e502e1f22064" providerId="ADAL" clId="{7F54BD8F-7041-4070-A1B4-8D201D911966}" dt="2023-04-26T09:52:30.810" v="94" actId="478"/>
          <ac:spMkLst>
            <pc:docMk/>
            <pc:sldMk cId="3031384204" sldId="342"/>
            <ac:spMk id="12" creationId="{32469DDF-2D69-548D-AF42-D070CE267788}"/>
          </ac:spMkLst>
        </pc:spChg>
        <pc:spChg chg="del">
          <ac:chgData name="Thijs Geert" userId="71bbdf76-1f78-436b-8a82-e502e1f22064" providerId="ADAL" clId="{7F54BD8F-7041-4070-A1B4-8D201D911966}" dt="2023-04-26T09:52:30.810" v="94" actId="478"/>
          <ac:spMkLst>
            <pc:docMk/>
            <pc:sldMk cId="3031384204" sldId="342"/>
            <ac:spMk id="13" creationId="{9DB1BC12-9890-6B91-7C10-8FE916F9C78C}"/>
          </ac:spMkLst>
        </pc:spChg>
        <pc:spChg chg="del">
          <ac:chgData name="Thijs Geert" userId="71bbdf76-1f78-436b-8a82-e502e1f22064" providerId="ADAL" clId="{7F54BD8F-7041-4070-A1B4-8D201D911966}" dt="2023-04-26T09:52:30.810" v="94" actId="478"/>
          <ac:spMkLst>
            <pc:docMk/>
            <pc:sldMk cId="3031384204" sldId="342"/>
            <ac:spMk id="14" creationId="{76B79B1D-1F72-88D0-199B-8E20509A370E}"/>
          </ac:spMkLst>
        </pc:spChg>
        <pc:spChg chg="add mod">
          <ac:chgData name="Thijs Geert" userId="71bbdf76-1f78-436b-8a82-e502e1f22064" providerId="ADAL" clId="{7F54BD8F-7041-4070-A1B4-8D201D911966}" dt="2023-04-26T10:04:30.749" v="355" actId="571"/>
          <ac:spMkLst>
            <pc:docMk/>
            <pc:sldMk cId="3031384204" sldId="342"/>
            <ac:spMk id="15" creationId="{076EA324-A9A8-6AD3-2464-57F436809BFF}"/>
          </ac:spMkLst>
        </pc:spChg>
        <pc:spChg chg="add mod">
          <ac:chgData name="Thijs Geert" userId="71bbdf76-1f78-436b-8a82-e502e1f22064" providerId="ADAL" clId="{7F54BD8F-7041-4070-A1B4-8D201D911966}" dt="2023-04-26T10:07:09.081" v="457" actId="207"/>
          <ac:spMkLst>
            <pc:docMk/>
            <pc:sldMk cId="3031384204" sldId="342"/>
            <ac:spMk id="16" creationId="{5852BC3D-5519-02AF-0757-6A841E0D4372}"/>
          </ac:spMkLst>
        </pc:spChg>
        <pc:picChg chg="add mod">
          <ac:chgData name="Thijs Geert" userId="71bbdf76-1f78-436b-8a82-e502e1f22064" providerId="ADAL" clId="{7F54BD8F-7041-4070-A1B4-8D201D911966}" dt="2023-04-26T09:56:22.399" v="102" actId="14100"/>
          <ac:picMkLst>
            <pc:docMk/>
            <pc:sldMk cId="3031384204" sldId="342"/>
            <ac:picMk id="3" creationId="{5124B872-7E54-6A53-AFA5-7D7FF19C3C97}"/>
          </ac:picMkLst>
        </pc:picChg>
        <pc:picChg chg="del">
          <ac:chgData name="Thijs Geert" userId="71bbdf76-1f78-436b-8a82-e502e1f22064" providerId="ADAL" clId="{7F54BD8F-7041-4070-A1B4-8D201D911966}" dt="2023-04-26T09:52:27.244" v="93" actId="478"/>
          <ac:picMkLst>
            <pc:docMk/>
            <pc:sldMk cId="3031384204" sldId="342"/>
            <ac:picMk id="7" creationId="{C22E7B58-5CB4-7634-9703-1CAD733D20CC}"/>
          </ac:picMkLst>
        </pc:picChg>
      </pc:sldChg>
      <pc:sldChg chg="modSp add mod ord">
        <pc:chgData name="Thijs Geert" userId="71bbdf76-1f78-436b-8a82-e502e1f22064" providerId="ADAL" clId="{7F54BD8F-7041-4070-A1B4-8D201D911966}" dt="2023-04-27T07:13:29.633" v="614"/>
        <pc:sldMkLst>
          <pc:docMk/>
          <pc:sldMk cId="967673345" sldId="343"/>
        </pc:sldMkLst>
        <pc:spChg chg="mod">
          <ac:chgData name="Thijs Geert" userId="71bbdf76-1f78-436b-8a82-e502e1f22064" providerId="ADAL" clId="{7F54BD8F-7041-4070-A1B4-8D201D911966}" dt="2023-04-27T07:13:29.633" v="614"/>
          <ac:spMkLst>
            <pc:docMk/>
            <pc:sldMk cId="967673345" sldId="343"/>
            <ac:spMk id="6" creationId="{929CA4D1-BF29-4C61-A1DA-40E0A89E6BF0}"/>
          </ac:spMkLst>
        </pc:spChg>
        <pc:spChg chg="mod">
          <ac:chgData name="Thijs Geert" userId="71bbdf76-1f78-436b-8a82-e502e1f22064" providerId="ADAL" clId="{7F54BD8F-7041-4070-A1B4-8D201D911966}" dt="2023-04-26T20:53:51.405" v="533" actId="20577"/>
          <ac:spMkLst>
            <pc:docMk/>
            <pc:sldMk cId="967673345" sldId="343"/>
            <ac:spMk id="8" creationId="{7C279D02-5501-44AD-BA05-53BF51558CD0}"/>
          </ac:spMkLst>
        </pc:spChg>
      </pc:sldChg>
      <pc:sldChg chg="modSp add del mod">
        <pc:chgData name="Thijs Geert" userId="71bbdf76-1f78-436b-8a82-e502e1f22064" providerId="ADAL" clId="{7F54BD8F-7041-4070-A1B4-8D201D911966}" dt="2023-04-26T20:54:39.293" v="547" actId="47"/>
        <pc:sldMkLst>
          <pc:docMk/>
          <pc:sldMk cId="934385733" sldId="344"/>
        </pc:sldMkLst>
        <pc:spChg chg="mod">
          <ac:chgData name="Thijs Geert" userId="71bbdf76-1f78-436b-8a82-e502e1f22064" providerId="ADAL" clId="{7F54BD8F-7041-4070-A1B4-8D201D911966}" dt="2023-04-26T20:54:35.252" v="546" actId="20577"/>
          <ac:spMkLst>
            <pc:docMk/>
            <pc:sldMk cId="934385733" sldId="344"/>
            <ac:spMk id="6" creationId="{929CA4D1-BF29-4C61-A1DA-40E0A89E6BF0}"/>
          </ac:spMkLst>
        </pc:spChg>
      </pc:sldChg>
      <pc:sldChg chg="add del">
        <pc:chgData name="Thijs Geert" userId="71bbdf76-1f78-436b-8a82-e502e1f22064" providerId="ADAL" clId="{7F54BD8F-7041-4070-A1B4-8D201D911966}" dt="2023-04-27T07:09:20.889" v="563" actId="47"/>
        <pc:sldMkLst>
          <pc:docMk/>
          <pc:sldMk cId="1758126656" sldId="344"/>
        </pc:sldMkLst>
      </pc:sldChg>
      <pc:sldChg chg="new del">
        <pc:chgData name="Thijs Geert" userId="71bbdf76-1f78-436b-8a82-e502e1f22064" providerId="ADAL" clId="{7F54BD8F-7041-4070-A1B4-8D201D911966}" dt="2023-04-27T07:08:13.698" v="549" actId="47"/>
        <pc:sldMkLst>
          <pc:docMk/>
          <pc:sldMk cId="2387497495" sldId="344"/>
        </pc:sldMkLst>
      </pc:sldChg>
      <pc:sldChg chg="modSp add mod ord">
        <pc:chgData name="Thijs Geert" userId="71bbdf76-1f78-436b-8a82-e502e1f22064" providerId="ADAL" clId="{7F54BD8F-7041-4070-A1B4-8D201D911966}" dt="2023-04-27T07:15:43.456" v="716"/>
        <pc:sldMkLst>
          <pc:docMk/>
          <pc:sldMk cId="4205334204" sldId="344"/>
        </pc:sldMkLst>
        <pc:spChg chg="mod">
          <ac:chgData name="Thijs Geert" userId="71bbdf76-1f78-436b-8a82-e502e1f22064" providerId="ADAL" clId="{7F54BD8F-7041-4070-A1B4-8D201D911966}" dt="2023-04-27T07:15:39.332" v="714" actId="20577"/>
          <ac:spMkLst>
            <pc:docMk/>
            <pc:sldMk cId="4205334204" sldId="344"/>
            <ac:spMk id="8" creationId="{7C279D02-5501-44AD-BA05-53BF51558CD0}"/>
          </ac:spMkLst>
        </pc:spChg>
      </pc:sldChg>
      <pc:sldChg chg="addSp delSp modSp add mod">
        <pc:chgData name="Thijs Geert" userId="71bbdf76-1f78-436b-8a82-e502e1f22064" providerId="ADAL" clId="{7F54BD8F-7041-4070-A1B4-8D201D911966}" dt="2023-04-27T07:18:17.379" v="769" actId="14100"/>
        <pc:sldMkLst>
          <pc:docMk/>
          <pc:sldMk cId="1226932081" sldId="345"/>
        </pc:sldMkLst>
        <pc:spChg chg="add del mod">
          <ac:chgData name="Thijs Geert" userId="71bbdf76-1f78-436b-8a82-e502e1f22064" providerId="ADAL" clId="{7F54BD8F-7041-4070-A1B4-8D201D911966}" dt="2023-04-27T07:16:23.169" v="759" actId="478"/>
          <ac:spMkLst>
            <pc:docMk/>
            <pc:sldMk cId="1226932081" sldId="345"/>
            <ac:spMk id="3" creationId="{0BB2D681-ED64-EBF8-D105-F0C9E226F683}"/>
          </ac:spMkLst>
        </pc:spChg>
        <pc:spChg chg="mod">
          <ac:chgData name="Thijs Geert" userId="71bbdf76-1f78-436b-8a82-e502e1f22064" providerId="ADAL" clId="{7F54BD8F-7041-4070-A1B4-8D201D911966}" dt="2023-04-27T07:16:06.666" v="754" actId="20577"/>
          <ac:spMkLst>
            <pc:docMk/>
            <pc:sldMk cId="1226932081" sldId="345"/>
            <ac:spMk id="6" creationId="{929CA4D1-BF29-4C61-A1DA-40E0A89E6BF0}"/>
          </ac:spMkLst>
        </pc:spChg>
        <pc:spChg chg="add del mod">
          <ac:chgData name="Thijs Geert" userId="71bbdf76-1f78-436b-8a82-e502e1f22064" providerId="ADAL" clId="{7F54BD8F-7041-4070-A1B4-8D201D911966}" dt="2023-04-27T07:16:31.977" v="763" actId="20577"/>
          <ac:spMkLst>
            <pc:docMk/>
            <pc:sldMk cId="1226932081" sldId="345"/>
            <ac:spMk id="8" creationId="{7C279D02-5501-44AD-BA05-53BF51558CD0}"/>
          </ac:spMkLst>
        </pc:spChg>
        <pc:picChg chg="add mod">
          <ac:chgData name="Thijs Geert" userId="71bbdf76-1f78-436b-8a82-e502e1f22064" providerId="ADAL" clId="{7F54BD8F-7041-4070-A1B4-8D201D911966}" dt="2023-04-27T07:18:17.379" v="769" actId="14100"/>
          <ac:picMkLst>
            <pc:docMk/>
            <pc:sldMk cId="1226932081" sldId="345"/>
            <ac:picMk id="7" creationId="{028F12CB-A7DB-0B00-53F1-1747BD760581}"/>
          </ac:picMkLst>
        </pc:picChg>
      </pc:sldChg>
      <pc:sldChg chg="addSp delSp modSp add mod">
        <pc:chgData name="Thijs Geert" userId="71bbdf76-1f78-436b-8a82-e502e1f22064" providerId="ADAL" clId="{7F54BD8F-7041-4070-A1B4-8D201D911966}" dt="2023-04-27T07:20:16.417" v="794" actId="1076"/>
        <pc:sldMkLst>
          <pc:docMk/>
          <pc:sldMk cId="3418049636" sldId="346"/>
        </pc:sldMkLst>
        <pc:spChg chg="mod">
          <ac:chgData name="Thijs Geert" userId="71bbdf76-1f78-436b-8a82-e502e1f22064" providerId="ADAL" clId="{7F54BD8F-7041-4070-A1B4-8D201D911966}" dt="2023-04-27T07:18:34.119" v="782" actId="20577"/>
          <ac:spMkLst>
            <pc:docMk/>
            <pc:sldMk cId="3418049636" sldId="346"/>
            <ac:spMk id="6" creationId="{929CA4D1-BF29-4C61-A1DA-40E0A89E6BF0}"/>
          </ac:spMkLst>
        </pc:spChg>
        <pc:spChg chg="mod">
          <ac:chgData name="Thijs Geert" userId="71bbdf76-1f78-436b-8a82-e502e1f22064" providerId="ADAL" clId="{7F54BD8F-7041-4070-A1B4-8D201D911966}" dt="2023-04-27T07:19:55.554" v="788" actId="14100"/>
          <ac:spMkLst>
            <pc:docMk/>
            <pc:sldMk cId="3418049636" sldId="346"/>
            <ac:spMk id="8" creationId="{7C279D02-5501-44AD-BA05-53BF51558CD0}"/>
          </ac:spMkLst>
        </pc:spChg>
        <pc:picChg chg="del">
          <ac:chgData name="Thijs Geert" userId="71bbdf76-1f78-436b-8a82-e502e1f22064" providerId="ADAL" clId="{7F54BD8F-7041-4070-A1B4-8D201D911966}" dt="2023-04-27T07:18:38.501" v="783" actId="478"/>
          <ac:picMkLst>
            <pc:docMk/>
            <pc:sldMk cId="3418049636" sldId="346"/>
            <ac:picMk id="7" creationId="{028F12CB-A7DB-0B00-53F1-1747BD760581}"/>
          </ac:picMkLst>
        </pc:picChg>
        <pc:picChg chg="add del mod">
          <ac:chgData name="Thijs Geert" userId="71bbdf76-1f78-436b-8a82-e502e1f22064" providerId="ADAL" clId="{7F54BD8F-7041-4070-A1B4-8D201D911966}" dt="2023-04-27T07:19:56.163" v="789"/>
          <ac:picMkLst>
            <pc:docMk/>
            <pc:sldMk cId="3418049636" sldId="346"/>
            <ac:picMk id="1026" creationId="{B2EBD625-88A3-09C7-9B88-ACB7F7F33862}"/>
          </ac:picMkLst>
        </pc:picChg>
        <pc:picChg chg="add mod">
          <ac:chgData name="Thijs Geert" userId="71bbdf76-1f78-436b-8a82-e502e1f22064" providerId="ADAL" clId="{7F54BD8F-7041-4070-A1B4-8D201D911966}" dt="2023-04-27T07:20:16.417" v="794" actId="1076"/>
          <ac:picMkLst>
            <pc:docMk/>
            <pc:sldMk cId="3418049636" sldId="346"/>
            <ac:picMk id="1028" creationId="{A84B6F9B-3FB1-1F6B-B839-E4A077DCDE29}"/>
          </ac:picMkLst>
        </pc:picChg>
      </pc:sldChg>
      <pc:sldChg chg="addSp delSp modSp add del mod ord">
        <pc:chgData name="Thijs Geert" userId="71bbdf76-1f78-436b-8a82-e502e1f22064" providerId="ADAL" clId="{7F54BD8F-7041-4070-A1B4-8D201D911966}" dt="2023-04-27T07:47:20.404" v="1081" actId="1076"/>
        <pc:sldMkLst>
          <pc:docMk/>
          <pc:sldMk cId="3405140387" sldId="347"/>
        </pc:sldMkLst>
        <pc:spChg chg="add del mod">
          <ac:chgData name="Thijs Geert" userId="71bbdf76-1f78-436b-8a82-e502e1f22064" providerId="ADAL" clId="{7F54BD8F-7041-4070-A1B4-8D201D911966}" dt="2023-04-27T07:42:20.574" v="1049" actId="478"/>
          <ac:spMkLst>
            <pc:docMk/>
            <pc:sldMk cId="3405140387" sldId="347"/>
            <ac:spMk id="3" creationId="{C202C656-3205-AD27-D2F7-845968C589F1}"/>
          </ac:spMkLst>
        </pc:spChg>
        <pc:spChg chg="mod">
          <ac:chgData name="Thijs Geert" userId="71bbdf76-1f78-436b-8a82-e502e1f22064" providerId="ADAL" clId="{7F54BD8F-7041-4070-A1B4-8D201D911966}" dt="2023-04-27T07:42:51.498" v="1067" actId="20577"/>
          <ac:spMkLst>
            <pc:docMk/>
            <pc:sldMk cId="3405140387" sldId="347"/>
            <ac:spMk id="6" creationId="{929CA4D1-BF29-4C61-A1DA-40E0A89E6BF0}"/>
          </ac:spMkLst>
        </pc:spChg>
        <pc:spChg chg="add del mod">
          <ac:chgData name="Thijs Geert" userId="71bbdf76-1f78-436b-8a82-e502e1f22064" providerId="ADAL" clId="{7F54BD8F-7041-4070-A1B4-8D201D911966}" dt="2023-04-27T07:42:20.574" v="1049" actId="478"/>
          <ac:spMkLst>
            <pc:docMk/>
            <pc:sldMk cId="3405140387" sldId="347"/>
            <ac:spMk id="8" creationId="{7C279D02-5501-44AD-BA05-53BF51558CD0}"/>
          </ac:spMkLst>
        </pc:spChg>
        <pc:picChg chg="add del mod">
          <ac:chgData name="Thijs Geert" userId="71bbdf76-1f78-436b-8a82-e502e1f22064" providerId="ADAL" clId="{7F54BD8F-7041-4070-A1B4-8D201D911966}" dt="2023-04-27T07:42:18.531" v="1047" actId="22"/>
          <ac:picMkLst>
            <pc:docMk/>
            <pc:sldMk cId="3405140387" sldId="347"/>
            <ac:picMk id="7" creationId="{CAC21204-7B73-2122-47C7-B8F2B8374A11}"/>
          </ac:picMkLst>
        </pc:picChg>
        <pc:picChg chg="add del mod">
          <ac:chgData name="Thijs Geert" userId="71bbdf76-1f78-436b-8a82-e502e1f22064" providerId="ADAL" clId="{7F54BD8F-7041-4070-A1B4-8D201D911966}" dt="2023-04-27T07:46:28.902" v="1071" actId="478"/>
          <ac:picMkLst>
            <pc:docMk/>
            <pc:sldMk cId="3405140387" sldId="347"/>
            <ac:picMk id="10" creationId="{8E38E4CD-3ECF-B3D1-B35B-683E62CC41FB}"/>
          </ac:picMkLst>
        </pc:picChg>
        <pc:picChg chg="add mod">
          <ac:chgData name="Thijs Geert" userId="71bbdf76-1f78-436b-8a82-e502e1f22064" providerId="ADAL" clId="{7F54BD8F-7041-4070-A1B4-8D201D911966}" dt="2023-04-27T07:46:52.615" v="1074" actId="1076"/>
          <ac:picMkLst>
            <pc:docMk/>
            <pc:sldMk cId="3405140387" sldId="347"/>
            <ac:picMk id="12" creationId="{B4F6C6CA-3AA1-E179-0BFD-FE56EB249367}"/>
          </ac:picMkLst>
        </pc:picChg>
        <pc:picChg chg="add mod">
          <ac:chgData name="Thijs Geert" userId="71bbdf76-1f78-436b-8a82-e502e1f22064" providerId="ADAL" clId="{7F54BD8F-7041-4070-A1B4-8D201D911966}" dt="2023-04-27T07:47:20.404" v="1081" actId="1076"/>
          <ac:picMkLst>
            <pc:docMk/>
            <pc:sldMk cId="3405140387" sldId="347"/>
            <ac:picMk id="14" creationId="{23D1F0A7-1DE4-FF2C-01D4-A6CA33A7718D}"/>
          </ac:picMkLst>
        </pc:picChg>
        <pc:picChg chg="add del">
          <ac:chgData name="Thijs Geert" userId="71bbdf76-1f78-436b-8a82-e502e1f22064" providerId="ADAL" clId="{7F54BD8F-7041-4070-A1B4-8D201D911966}" dt="2023-04-27T07:42:36.172" v="1053" actId="478"/>
          <ac:picMkLst>
            <pc:docMk/>
            <pc:sldMk cId="3405140387" sldId="347"/>
            <ac:picMk id="1028" creationId="{A84B6F9B-3FB1-1F6B-B839-E4A077DCDE29}"/>
          </ac:picMkLst>
        </pc:picChg>
      </pc:sldChg>
      <pc:sldChg chg="addSp delSp modSp add del mod">
        <pc:chgData name="Thijs Geert" userId="71bbdf76-1f78-436b-8a82-e502e1f22064" providerId="ADAL" clId="{7F54BD8F-7041-4070-A1B4-8D201D911966}" dt="2023-04-27T07:42:15.752" v="1042"/>
        <pc:sldMkLst>
          <pc:docMk/>
          <pc:sldMk cId="1097128854" sldId="348"/>
        </pc:sldMkLst>
        <pc:picChg chg="add del mod">
          <ac:chgData name="Thijs Geert" userId="71bbdf76-1f78-436b-8a82-e502e1f22064" providerId="ADAL" clId="{7F54BD8F-7041-4070-A1B4-8D201D911966}" dt="2023-04-27T07:42:14.877" v="1040" actId="22"/>
          <ac:picMkLst>
            <pc:docMk/>
            <pc:sldMk cId="1097128854" sldId="348"/>
            <ac:picMk id="3" creationId="{DC6E71AC-6802-FEC4-3FDB-017DD2228944}"/>
          </ac:picMkLst>
        </pc:picChg>
        <pc:picChg chg="add del">
          <ac:chgData name="Thijs Geert" userId="71bbdf76-1f78-436b-8a82-e502e1f22064" providerId="ADAL" clId="{7F54BD8F-7041-4070-A1B4-8D201D911966}" dt="2023-04-27T07:42:15.293" v="1041" actId="478"/>
          <ac:picMkLst>
            <pc:docMk/>
            <pc:sldMk cId="1097128854" sldId="348"/>
            <ac:picMk id="7" creationId="{CAC21204-7B73-2122-47C7-B8F2B8374A11}"/>
          </ac:picMkLst>
        </pc:picChg>
      </pc:sldChg>
      <pc:sldChg chg="add del">
        <pc:chgData name="Thijs Geert" userId="71bbdf76-1f78-436b-8a82-e502e1f22064" providerId="ADAL" clId="{7F54BD8F-7041-4070-A1B4-8D201D911966}" dt="2023-04-27T07:42:13.486" v="1037"/>
        <pc:sldMkLst>
          <pc:docMk/>
          <pc:sldMk cId="1108449611" sldId="34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9EB2B628-ADB1-4657-8B40-1F87D5E092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53D1095-15D4-470D-BCF1-59E6FE617B6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222358-AAE2-4408-851B-D471E33469D2}" type="datetimeFigureOut">
              <a:rPr lang="nl-BE" smtClean="0"/>
              <a:t>26/04/2023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2112AB2-B848-4365-BA3B-505354925FF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E9E8BFF-9E41-49C9-A207-69032B658D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nl-BE" dirty="0"/>
              <a:t>Digitaal Vlaanderen \ </a:t>
            </a:r>
            <a:fld id="{88362C2E-A437-48A1-89CD-43562A503789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472281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DC9D4-63B4-468D-A052-B04CBEB7F2BA}" type="datetimeFigureOut">
              <a:rPr lang="nl-BE" smtClean="0"/>
              <a:t>26/04/2023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nl-BE" dirty="0"/>
              <a:t>Digitaal Vlaanderen \ </a:t>
            </a:r>
            <a:fld id="{3893715B-1EF3-4339-8C54-AA9074F64FE9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A5C15AF0-1D20-4F6B-A4DC-1278721189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93130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400" u="none" kern="1200">
        <a:solidFill>
          <a:schemeClr val="tx1"/>
        </a:solidFill>
        <a:latin typeface="+mn-lt"/>
        <a:ea typeface="+mn-ea"/>
        <a:cs typeface="+mn-cs"/>
      </a:defRPr>
    </a:lvl1pPr>
    <a:lvl2pPr marL="9144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8288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274320" algn="l" defTabSz="91440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365760" algn="l" defTabSz="91440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floor&#10;&#10;Description automatically generated">
            <a:extLst>
              <a:ext uri="{FF2B5EF4-FFF2-40B4-BE49-F238E27FC236}">
                <a16:creationId xmlns:a16="http://schemas.microsoft.com/office/drawing/2014/main" id="{75FEB3F6-D760-4900-BFEC-8E377FF245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92146" y="-13980"/>
            <a:ext cx="8999854" cy="6871980"/>
          </a:xfrm>
          <a:custGeom>
            <a:avLst/>
            <a:gdLst>
              <a:gd name="connsiteX0" fmla="*/ 0 w 8999854"/>
              <a:gd name="connsiteY0" fmla="*/ 0 h 6871980"/>
              <a:gd name="connsiteX1" fmla="*/ 6445616 w 8999854"/>
              <a:gd name="connsiteY1" fmla="*/ 0 h 6871980"/>
              <a:gd name="connsiteX2" fmla="*/ 8999854 w 8999854"/>
              <a:gd name="connsiteY2" fmla="*/ 1787025 h 6871980"/>
              <a:gd name="connsiteX3" fmla="*/ 8999854 w 8999854"/>
              <a:gd name="connsiteY3" fmla="*/ 5085019 h 6871980"/>
              <a:gd name="connsiteX4" fmla="*/ 6443798 w 8999854"/>
              <a:gd name="connsiteY4" fmla="*/ 6871980 h 6871980"/>
              <a:gd name="connsiteX5" fmla="*/ 6830 w 8999854"/>
              <a:gd name="connsiteY5" fmla="*/ 6871980 h 6871980"/>
              <a:gd name="connsiteX6" fmla="*/ 4911484 w 8999854"/>
              <a:gd name="connsiteY6" fmla="*/ 3436637 h 687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99854" h="6871980">
                <a:moveTo>
                  <a:pt x="0" y="0"/>
                </a:moveTo>
                <a:lnTo>
                  <a:pt x="6445616" y="0"/>
                </a:lnTo>
                <a:lnTo>
                  <a:pt x="8999854" y="1787025"/>
                </a:lnTo>
                <a:lnTo>
                  <a:pt x="8999854" y="5085019"/>
                </a:lnTo>
                <a:lnTo>
                  <a:pt x="6443798" y="6871980"/>
                </a:lnTo>
                <a:lnTo>
                  <a:pt x="6830" y="6871980"/>
                </a:lnTo>
                <a:lnTo>
                  <a:pt x="4911484" y="3436637"/>
                </a:lnTo>
                <a:close/>
              </a:path>
            </a:pathLst>
          </a:cu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3318853-BD0A-4D4E-A23C-6F522A6241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524268" y="2260633"/>
            <a:ext cx="5827945" cy="2336733"/>
            <a:chOff x="5283199" y="2561298"/>
            <a:chExt cx="5764429" cy="2311266"/>
          </a:xfrm>
          <a:solidFill>
            <a:schemeClr val="accent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A10232D-0449-4823-B949-BB1487F93B15}"/>
                </a:ext>
              </a:extLst>
            </p:cNvPr>
            <p:cNvSpPr/>
            <p:nvPr/>
          </p:nvSpPr>
          <p:spPr>
            <a:xfrm>
              <a:off x="5283199" y="2561298"/>
              <a:ext cx="2773520" cy="2311266"/>
            </a:xfrm>
            <a:custGeom>
              <a:avLst/>
              <a:gdLst>
                <a:gd name="connsiteX0" fmla="*/ 2773520 w 2773520"/>
                <a:gd name="connsiteY0" fmla="*/ 141189 h 2311266"/>
                <a:gd name="connsiteX1" fmla="*/ 1983425 w 2773520"/>
                <a:gd name="connsiteY1" fmla="*/ 2311266 h 2311266"/>
                <a:gd name="connsiteX2" fmla="*/ 1596567 w 2773520"/>
                <a:gd name="connsiteY2" fmla="*/ 2170077 h 2311266"/>
                <a:gd name="connsiteX3" fmla="*/ 2386380 w 2773520"/>
                <a:gd name="connsiteY3" fmla="*/ 0 h 2311266"/>
                <a:gd name="connsiteX4" fmla="*/ 2773520 w 2773520"/>
                <a:gd name="connsiteY4" fmla="*/ 141189 h 2311266"/>
                <a:gd name="connsiteX5" fmla="*/ 1073603 w 2773520"/>
                <a:gd name="connsiteY5" fmla="*/ 497268 h 2311266"/>
                <a:gd name="connsiteX6" fmla="*/ 1312777 w 2773520"/>
                <a:gd name="connsiteY6" fmla="*/ 831886 h 2311266"/>
                <a:gd name="connsiteX7" fmla="*/ 717523 w 2773520"/>
                <a:gd name="connsiteY7" fmla="*/ 1248394 h 2311266"/>
                <a:gd name="connsiteX8" fmla="*/ 1314189 w 2773520"/>
                <a:gd name="connsiteY8" fmla="*/ 1666314 h 2311266"/>
                <a:gd name="connsiteX9" fmla="*/ 1076426 w 2773520"/>
                <a:gd name="connsiteY9" fmla="*/ 2000933 h 2311266"/>
                <a:gd name="connsiteX10" fmla="*/ 0 w 2773520"/>
                <a:gd name="connsiteY10" fmla="*/ 1248394 h 2311266"/>
                <a:gd name="connsiteX11" fmla="*/ 1073603 w 2773520"/>
                <a:gd name="connsiteY11" fmla="*/ 497268 h 231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3520" h="2311266">
                  <a:moveTo>
                    <a:pt x="2773520" y="141189"/>
                  </a:moveTo>
                  <a:lnTo>
                    <a:pt x="1983425" y="2311266"/>
                  </a:lnTo>
                  <a:lnTo>
                    <a:pt x="1596567" y="2170077"/>
                  </a:lnTo>
                  <a:lnTo>
                    <a:pt x="2386380" y="0"/>
                  </a:lnTo>
                  <a:lnTo>
                    <a:pt x="2773520" y="141189"/>
                  </a:lnTo>
                  <a:close/>
                  <a:moveTo>
                    <a:pt x="1073603" y="497268"/>
                  </a:moveTo>
                  <a:lnTo>
                    <a:pt x="1312777" y="831886"/>
                  </a:lnTo>
                  <a:lnTo>
                    <a:pt x="717523" y="1248394"/>
                  </a:lnTo>
                  <a:lnTo>
                    <a:pt x="1314189" y="1666314"/>
                  </a:lnTo>
                  <a:lnTo>
                    <a:pt x="1076426" y="2000933"/>
                  </a:lnTo>
                  <a:lnTo>
                    <a:pt x="0" y="1248394"/>
                  </a:lnTo>
                  <a:lnTo>
                    <a:pt x="1073603" y="497268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6AFAFFD-068B-411B-9924-4347AE8245BE}"/>
                </a:ext>
              </a:extLst>
            </p:cNvPr>
            <p:cNvSpPr/>
            <p:nvPr/>
          </p:nvSpPr>
          <p:spPr>
            <a:xfrm>
              <a:off x="9733439" y="2965098"/>
              <a:ext cx="1314189" cy="1503664"/>
            </a:xfrm>
            <a:custGeom>
              <a:avLst/>
              <a:gdLst>
                <a:gd name="connsiteX0" fmla="*/ 0 w 1314189"/>
                <a:gd name="connsiteY0" fmla="*/ 1169046 h 1503664"/>
                <a:gd name="connsiteX1" fmla="*/ 596666 w 1314189"/>
                <a:gd name="connsiteY1" fmla="*/ 751126 h 1503664"/>
                <a:gd name="connsiteX2" fmla="*/ 1412 w 1314189"/>
                <a:gd name="connsiteY2" fmla="*/ 334618 h 1503664"/>
                <a:gd name="connsiteX3" fmla="*/ 240586 w 1314189"/>
                <a:gd name="connsiteY3" fmla="*/ 0 h 1503664"/>
                <a:gd name="connsiteX4" fmla="*/ 1314189 w 1314189"/>
                <a:gd name="connsiteY4" fmla="*/ 751126 h 1503664"/>
                <a:gd name="connsiteX5" fmla="*/ 237763 w 1314189"/>
                <a:gd name="connsiteY5" fmla="*/ 1503665 h 15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189" h="1503664">
                  <a:moveTo>
                    <a:pt x="0" y="1169046"/>
                  </a:moveTo>
                  <a:lnTo>
                    <a:pt x="596666" y="751126"/>
                  </a:lnTo>
                  <a:lnTo>
                    <a:pt x="1412" y="334618"/>
                  </a:lnTo>
                  <a:lnTo>
                    <a:pt x="240586" y="0"/>
                  </a:lnTo>
                  <a:lnTo>
                    <a:pt x="1314189" y="751126"/>
                  </a:lnTo>
                  <a:lnTo>
                    <a:pt x="237763" y="1503665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EC1DC95-204C-4D90-AE62-E3AD462DE1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5566969"/>
            <a:ext cx="3452102" cy="86889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D7A1FC-C9B7-4EF4-8B3E-1788213793E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9787" y="1466457"/>
            <a:ext cx="4137327" cy="2071868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Titel</a:t>
            </a:r>
            <a:endParaRPr lang="nl-BE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3EF43F9-C1BE-4A9F-B44B-5A3FC35C4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787" y="3562950"/>
            <a:ext cx="4137327" cy="145573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ONDERTITEL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30DBCDA1-1C65-4A71-BA42-55F5DD4C58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4012" y="63449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4353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2 Inhou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‹nr.›</a:t>
            </a:fld>
            <a:endParaRPr lang="nl-BE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839787" y="1592263"/>
            <a:ext cx="5049383" cy="4608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468000" rIns="180000" bIns="144000" rtlCol="0" anchor="t"/>
          <a:lstStyle/>
          <a:p>
            <a:pPr algn="ctr"/>
            <a:endParaRPr lang="nl-NL" sz="1600" dirty="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516FA6D-8E9F-4C9C-BA50-CC09DCED4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90250" y="1904789"/>
            <a:ext cx="4548456" cy="778234"/>
          </a:xfrm>
        </p:spPr>
        <p:txBody>
          <a:bodyPr anchor="b">
            <a:noAutofit/>
          </a:bodyPr>
          <a:lstStyle>
            <a:lvl1pPr marL="0" algn="ctr" defTabSz="914400" rtl="0" eaLnBrk="1" latinLnBrk="0" hangingPunct="1">
              <a:defRPr lang="en-US" sz="24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70A25B-699D-4D15-BC83-0201815D2734}"/>
              </a:ext>
            </a:extLst>
          </p:cNvPr>
          <p:cNvSpPr/>
          <p:nvPr userDrawn="1"/>
        </p:nvSpPr>
        <p:spPr>
          <a:xfrm>
            <a:off x="3209867" y="2975201"/>
            <a:ext cx="309222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latin typeface="+mj-lt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566FEB3-9583-4476-870F-8970126321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89451" y="3339380"/>
            <a:ext cx="4550055" cy="2656800"/>
          </a:xfrm>
        </p:spPr>
        <p:txBody>
          <a:bodyPr>
            <a:noAutofit/>
          </a:bodyPr>
          <a:lstStyle>
            <a:lvl1pPr marL="230400" indent="-230400">
              <a:buFont typeface="Wingdings" panose="05000000000000000000" pitchFamily="2" charset="2"/>
              <a:buChar char="§"/>
              <a:defRPr sz="2000">
                <a:latin typeface="+mn-lt"/>
              </a:defRPr>
            </a:lvl1pPr>
            <a:lvl2pPr marL="460800">
              <a:defRPr/>
            </a:lvl2pPr>
            <a:lvl3pPr marL="691200">
              <a:defRPr/>
            </a:lvl3pPr>
            <a:lvl4pPr marL="921600">
              <a:defRPr/>
            </a:lvl4pPr>
            <a:lvl5pPr marL="1152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28" name="Rechthoek 3">
            <a:extLst>
              <a:ext uri="{FF2B5EF4-FFF2-40B4-BE49-F238E27FC236}">
                <a16:creationId xmlns:a16="http://schemas.microsoft.com/office/drawing/2014/main" id="{18679EBA-25DF-47AF-B66A-ADB4C0B50434}"/>
              </a:ext>
            </a:extLst>
          </p:cNvPr>
          <p:cNvSpPr/>
          <p:nvPr userDrawn="1"/>
        </p:nvSpPr>
        <p:spPr>
          <a:xfrm>
            <a:off x="6302830" y="1592263"/>
            <a:ext cx="5049383" cy="4608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468000" rIns="180000" bIns="144000" rtlCol="0" anchor="t"/>
          <a:lstStyle/>
          <a:p>
            <a:pPr algn="ctr"/>
            <a:endParaRPr lang="nl-NL" sz="1600" dirty="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7D3C742E-7030-4C09-A4E2-EE5560A92F6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53293" y="1904789"/>
            <a:ext cx="4548456" cy="778234"/>
          </a:xfrm>
        </p:spPr>
        <p:txBody>
          <a:bodyPr anchor="b">
            <a:noAutofit/>
          </a:bodyPr>
          <a:lstStyle>
            <a:lvl1pPr marL="0" algn="ctr" defTabSz="914400" rtl="0" eaLnBrk="1" latinLnBrk="0" hangingPunct="1">
              <a:defRPr lang="en-US" sz="24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BCC130F-4C58-4918-8A26-AD95CBCEBBB9}"/>
              </a:ext>
            </a:extLst>
          </p:cNvPr>
          <p:cNvSpPr/>
          <p:nvPr userDrawn="1"/>
        </p:nvSpPr>
        <p:spPr>
          <a:xfrm>
            <a:off x="8672910" y="2975201"/>
            <a:ext cx="309222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latin typeface="+mj-lt"/>
            </a:endParaRP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2319D7C0-B552-49BD-9175-92D787A5496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52494" y="3339380"/>
            <a:ext cx="4550055" cy="2656800"/>
          </a:xfrm>
        </p:spPr>
        <p:txBody>
          <a:bodyPr>
            <a:noAutofit/>
          </a:bodyPr>
          <a:lstStyle>
            <a:lvl1pPr marL="230400" indent="-230400">
              <a:buFont typeface="Wingdings" panose="05000000000000000000" pitchFamily="2" charset="2"/>
              <a:buChar char="§"/>
              <a:defRPr sz="2000">
                <a:latin typeface="+mn-lt"/>
              </a:defRPr>
            </a:lvl1pPr>
            <a:lvl2pPr marL="460800">
              <a:defRPr/>
            </a:lvl2pPr>
            <a:lvl3pPr marL="691200">
              <a:defRPr/>
            </a:lvl3pPr>
            <a:lvl4pPr marL="921600">
              <a:defRPr/>
            </a:lvl4pPr>
            <a:lvl5pPr marL="1152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B402254C-B322-4B4A-8A90-0B23A940D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2" y="736352"/>
            <a:ext cx="10515600" cy="703511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 dirty="0"/>
              <a:t>Hoofdtitel</a:t>
            </a:r>
            <a:endParaRPr lang="nl-BE" dirty="0"/>
          </a:p>
        </p:txBody>
      </p:sp>
      <p:sp>
        <p:nvSpPr>
          <p:cNvPr id="17" name="Tijdelijke aanduiding voor tekst 9">
            <a:extLst>
              <a:ext uri="{FF2B5EF4-FFF2-40B4-BE49-F238E27FC236}">
                <a16:creationId xmlns:a16="http://schemas.microsoft.com/office/drawing/2014/main" id="{59EEA2BC-5754-457F-AE68-3991568A9F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2" y="368300"/>
            <a:ext cx="10515599" cy="368052"/>
          </a:xfrm>
        </p:spPr>
        <p:txBody>
          <a:bodyPr anchor="ctr">
            <a:normAutofit/>
          </a:bodyPr>
          <a:lstStyle>
            <a:lvl1pPr>
              <a:defRPr sz="20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273351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3 Inhou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‹nr.›</a:t>
            </a:fld>
            <a:endParaRPr lang="nl-BE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839788" y="1577976"/>
            <a:ext cx="3240000" cy="4622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468000" rIns="180000" bIns="144000" rtlCol="0" anchor="t"/>
          <a:lstStyle/>
          <a:p>
            <a:pPr algn="ctr"/>
            <a:endParaRPr lang="nl-NL" sz="1600" dirty="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9" name="Rechthoek 3">
            <a:extLst>
              <a:ext uri="{FF2B5EF4-FFF2-40B4-BE49-F238E27FC236}">
                <a16:creationId xmlns:a16="http://schemas.microsoft.com/office/drawing/2014/main" id="{1786B4DD-87B3-4870-B63C-2B803B4906F0}"/>
              </a:ext>
            </a:extLst>
          </p:cNvPr>
          <p:cNvSpPr/>
          <p:nvPr userDrawn="1"/>
        </p:nvSpPr>
        <p:spPr>
          <a:xfrm>
            <a:off x="4476000" y="1577976"/>
            <a:ext cx="3240000" cy="4622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468000" rIns="180000" bIns="144000" rtlCol="0" anchor="t"/>
          <a:lstStyle/>
          <a:p>
            <a:pPr algn="ctr"/>
            <a:endParaRPr lang="nl-NL" sz="1600" dirty="0">
              <a:solidFill>
                <a:srgbClr val="373636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0" name="Rechthoek 3">
            <a:extLst>
              <a:ext uri="{FF2B5EF4-FFF2-40B4-BE49-F238E27FC236}">
                <a16:creationId xmlns:a16="http://schemas.microsoft.com/office/drawing/2014/main" id="{892CD43D-9369-47DC-A190-4DABB5F648B9}"/>
              </a:ext>
            </a:extLst>
          </p:cNvPr>
          <p:cNvSpPr/>
          <p:nvPr userDrawn="1"/>
        </p:nvSpPr>
        <p:spPr>
          <a:xfrm>
            <a:off x="8112212" y="1592263"/>
            <a:ext cx="3240000" cy="4622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468000" rIns="180000" bIns="144000" rtlCol="0" anchor="t"/>
          <a:lstStyle/>
          <a:p>
            <a:pPr algn="ctr"/>
            <a:endParaRPr lang="nl-NL" sz="1600" dirty="0">
              <a:solidFill>
                <a:srgbClr val="373636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516FA6D-8E9F-4C9C-BA50-CC09DCED4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0501" y="1904789"/>
            <a:ext cx="2918574" cy="778234"/>
          </a:xfrm>
        </p:spPr>
        <p:txBody>
          <a:bodyPr anchor="b">
            <a:noAutofit/>
          </a:bodyPr>
          <a:lstStyle>
            <a:lvl1pPr marL="0" algn="ctr" defTabSz="914400" rtl="0" eaLnBrk="1" latinLnBrk="0" hangingPunct="1">
              <a:defRPr lang="en-US" sz="24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4903B434-F0DF-4A38-AD25-1AC6AC8F30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36713" y="1904789"/>
            <a:ext cx="2918574" cy="778234"/>
          </a:xfrm>
        </p:spPr>
        <p:txBody>
          <a:bodyPr anchor="b">
            <a:noAutofit/>
          </a:bodyPr>
          <a:lstStyle>
            <a:lvl1pPr marL="0" algn="ctr" defTabSz="914400" rtl="0" eaLnBrk="1" latinLnBrk="0" hangingPunct="1">
              <a:defRPr lang="en-US" sz="24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4F757132-B6AF-4A2B-9F9B-07AB94E88C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72925" y="1919076"/>
            <a:ext cx="2918574" cy="778234"/>
          </a:xfrm>
        </p:spPr>
        <p:txBody>
          <a:bodyPr anchor="b">
            <a:noAutofit/>
          </a:bodyPr>
          <a:lstStyle>
            <a:lvl1pPr marL="0" algn="ctr" defTabSz="914400" rtl="0" eaLnBrk="1" latinLnBrk="0" hangingPunct="1">
              <a:defRPr lang="en-US" sz="24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70A25B-699D-4D15-BC83-0201815D2734}"/>
              </a:ext>
            </a:extLst>
          </p:cNvPr>
          <p:cNvSpPr/>
          <p:nvPr userDrawn="1"/>
        </p:nvSpPr>
        <p:spPr>
          <a:xfrm>
            <a:off x="2304758" y="2975201"/>
            <a:ext cx="309222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latin typeface="+mj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5DD0C0-8DD0-4CF1-A9DC-5F39B9B29250}"/>
              </a:ext>
            </a:extLst>
          </p:cNvPr>
          <p:cNvSpPr/>
          <p:nvPr userDrawn="1"/>
        </p:nvSpPr>
        <p:spPr>
          <a:xfrm>
            <a:off x="5821445" y="2975201"/>
            <a:ext cx="309222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047A5D2-E535-4929-8474-B0DFBDAC3AAA}"/>
              </a:ext>
            </a:extLst>
          </p:cNvPr>
          <p:cNvSpPr/>
          <p:nvPr userDrawn="1"/>
        </p:nvSpPr>
        <p:spPr>
          <a:xfrm>
            <a:off x="9577182" y="2989488"/>
            <a:ext cx="309222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latin typeface="+mj-lt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566FEB3-9583-4476-870F-8970126321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00501" y="3339380"/>
            <a:ext cx="2919600" cy="2656800"/>
          </a:xfrm>
        </p:spPr>
        <p:txBody>
          <a:bodyPr>
            <a:noAutofit/>
          </a:bodyPr>
          <a:lstStyle>
            <a:lvl1pPr marL="230400" indent="-230400">
              <a:buFont typeface="Wingdings" panose="05000000000000000000" pitchFamily="2" charset="2"/>
              <a:buChar char="§"/>
              <a:defRPr sz="2000">
                <a:latin typeface="+mn-lt"/>
              </a:defRPr>
            </a:lvl1pPr>
            <a:lvl2pPr marL="460800">
              <a:defRPr/>
            </a:lvl2pPr>
            <a:lvl3pPr marL="691200">
              <a:defRPr/>
            </a:lvl3pPr>
            <a:lvl4pPr marL="921600">
              <a:defRPr/>
            </a:lvl4pPr>
            <a:lvl5pPr marL="1152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EB0C5E13-305D-4093-8357-BB356F02F7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35687" y="3339380"/>
            <a:ext cx="2919600" cy="2656800"/>
          </a:xfrm>
        </p:spPr>
        <p:txBody>
          <a:bodyPr>
            <a:noAutofit/>
          </a:bodyPr>
          <a:lstStyle>
            <a:lvl1pPr marL="230400" indent="-230400">
              <a:buFont typeface="Wingdings" panose="05000000000000000000" pitchFamily="2" charset="2"/>
              <a:buChar char="§"/>
              <a:defRPr sz="2000">
                <a:latin typeface="+mn-lt"/>
              </a:defRPr>
            </a:lvl1pPr>
            <a:lvl2pPr marL="460800">
              <a:defRPr/>
            </a:lvl2pPr>
            <a:lvl3pPr marL="691200">
              <a:defRPr/>
            </a:lvl3pPr>
            <a:lvl4pPr marL="921600">
              <a:defRPr/>
            </a:lvl4pPr>
            <a:lvl5pPr marL="1152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A9B79223-F299-4F48-B8EE-17FF3C2046E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70873" y="3339380"/>
            <a:ext cx="2919600" cy="2656800"/>
          </a:xfrm>
        </p:spPr>
        <p:txBody>
          <a:bodyPr>
            <a:noAutofit/>
          </a:bodyPr>
          <a:lstStyle>
            <a:lvl1pPr marL="230400" indent="-230400">
              <a:buFont typeface="Wingdings" panose="05000000000000000000" pitchFamily="2" charset="2"/>
              <a:buChar char="§"/>
              <a:defRPr sz="2000">
                <a:latin typeface="+mn-lt"/>
              </a:defRPr>
            </a:lvl1pPr>
            <a:lvl2pPr marL="460800">
              <a:defRPr/>
            </a:lvl2pPr>
            <a:lvl3pPr marL="691200">
              <a:defRPr/>
            </a:lvl3pPr>
            <a:lvl4pPr marL="921600">
              <a:defRPr/>
            </a:lvl4pPr>
            <a:lvl5pPr marL="1152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EACFD26D-5C2D-4D4C-BF5B-D87C12062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2" y="736352"/>
            <a:ext cx="10515600" cy="703511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 dirty="0"/>
              <a:t>Hoofdtitel</a:t>
            </a:r>
            <a:endParaRPr lang="nl-BE" dirty="0"/>
          </a:p>
        </p:txBody>
      </p:sp>
      <p:sp>
        <p:nvSpPr>
          <p:cNvPr id="22" name="Tijdelijke aanduiding voor tekst 9">
            <a:extLst>
              <a:ext uri="{FF2B5EF4-FFF2-40B4-BE49-F238E27FC236}">
                <a16:creationId xmlns:a16="http://schemas.microsoft.com/office/drawing/2014/main" id="{CC9879FD-0861-47BA-AB16-D81A3B7D1A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2" y="368300"/>
            <a:ext cx="10515599" cy="368052"/>
          </a:xfrm>
        </p:spPr>
        <p:txBody>
          <a:bodyPr anchor="ctr">
            <a:normAutofit/>
          </a:bodyPr>
          <a:lstStyle>
            <a:lvl1pPr>
              <a:defRPr sz="20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202396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4 Inhou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‹nr.›</a:t>
            </a:fld>
            <a:endParaRPr lang="nl-BE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839788" y="1592263"/>
            <a:ext cx="2523897" cy="4608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468000" rIns="180000" bIns="144000" rtlCol="0" anchor="t"/>
          <a:lstStyle/>
          <a:p>
            <a:pPr algn="ctr"/>
            <a:endParaRPr lang="nl-NL" sz="1600" dirty="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516FA6D-8E9F-4C9C-BA50-CC09DCED4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6060" y="1904789"/>
            <a:ext cx="2273512" cy="778234"/>
          </a:xfrm>
        </p:spPr>
        <p:txBody>
          <a:bodyPr anchor="b">
            <a:noAutofit/>
          </a:bodyPr>
          <a:lstStyle>
            <a:lvl1pPr marL="0" algn="ctr" defTabSz="914400" rtl="0" eaLnBrk="1" latinLnBrk="0" hangingPunct="1">
              <a:defRPr lang="en-US" sz="24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70A25B-699D-4D15-BC83-0201815D2734}"/>
              </a:ext>
            </a:extLst>
          </p:cNvPr>
          <p:cNvSpPr/>
          <p:nvPr userDrawn="1"/>
        </p:nvSpPr>
        <p:spPr>
          <a:xfrm>
            <a:off x="1958011" y="2975201"/>
            <a:ext cx="309222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latin typeface="+mj-lt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566FEB3-9583-4476-870F-8970126321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65656" y="3339380"/>
            <a:ext cx="2274311" cy="2656800"/>
          </a:xfrm>
        </p:spPr>
        <p:txBody>
          <a:bodyPr>
            <a:noAutofit/>
          </a:bodyPr>
          <a:lstStyle>
            <a:lvl1pPr marL="230400" indent="-230400">
              <a:buFont typeface="Wingdings" panose="05000000000000000000" pitchFamily="2" charset="2"/>
              <a:buChar char="§"/>
              <a:defRPr sz="2000">
                <a:latin typeface="+mn-lt"/>
              </a:defRPr>
            </a:lvl1pPr>
            <a:lvl2pPr marL="460800">
              <a:defRPr/>
            </a:lvl2pPr>
            <a:lvl3pPr marL="691200">
              <a:defRPr/>
            </a:lvl3pPr>
            <a:lvl4pPr marL="921600">
              <a:defRPr/>
            </a:lvl4pPr>
            <a:lvl5pPr marL="1152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71" name="Rechthoek 3">
            <a:extLst>
              <a:ext uri="{FF2B5EF4-FFF2-40B4-BE49-F238E27FC236}">
                <a16:creationId xmlns:a16="http://schemas.microsoft.com/office/drawing/2014/main" id="{D42E061E-4CC4-43FD-8005-B1BD5D905DC0}"/>
              </a:ext>
            </a:extLst>
          </p:cNvPr>
          <p:cNvSpPr/>
          <p:nvPr userDrawn="1"/>
        </p:nvSpPr>
        <p:spPr>
          <a:xfrm>
            <a:off x="3502631" y="1592263"/>
            <a:ext cx="2523897" cy="4608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468000" rIns="180000" bIns="144000" rtlCol="0" anchor="t"/>
          <a:lstStyle/>
          <a:p>
            <a:pPr algn="ctr"/>
            <a:endParaRPr lang="nl-NL" sz="1600" dirty="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id="{4E3C6674-DD01-47E9-A10E-D853334741C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28903" y="1904789"/>
            <a:ext cx="2273512" cy="778234"/>
          </a:xfrm>
        </p:spPr>
        <p:txBody>
          <a:bodyPr anchor="b">
            <a:noAutofit/>
          </a:bodyPr>
          <a:lstStyle>
            <a:lvl1pPr marL="0" algn="ctr" defTabSz="914400" rtl="0" eaLnBrk="1" latinLnBrk="0" hangingPunct="1">
              <a:defRPr lang="en-US" sz="24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B184C01-EC21-4F1C-A40F-CE7D84CD102F}"/>
              </a:ext>
            </a:extLst>
          </p:cNvPr>
          <p:cNvSpPr/>
          <p:nvPr userDrawn="1"/>
        </p:nvSpPr>
        <p:spPr>
          <a:xfrm>
            <a:off x="4620854" y="2975201"/>
            <a:ext cx="309222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latin typeface="+mj-lt"/>
            </a:endParaRPr>
          </a:p>
        </p:txBody>
      </p:sp>
      <p:sp>
        <p:nvSpPr>
          <p:cNvPr id="74" name="Text Placeholder 20">
            <a:extLst>
              <a:ext uri="{FF2B5EF4-FFF2-40B4-BE49-F238E27FC236}">
                <a16:creationId xmlns:a16="http://schemas.microsoft.com/office/drawing/2014/main" id="{55EDD25B-4655-4241-B02F-A9D898AFDAC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28499" y="3339380"/>
            <a:ext cx="2274311" cy="2656800"/>
          </a:xfrm>
        </p:spPr>
        <p:txBody>
          <a:bodyPr>
            <a:noAutofit/>
          </a:bodyPr>
          <a:lstStyle>
            <a:lvl1pPr marL="230400" indent="-230400">
              <a:buFont typeface="Wingdings" panose="05000000000000000000" pitchFamily="2" charset="2"/>
              <a:buChar char="§"/>
              <a:defRPr sz="2000">
                <a:latin typeface="+mn-lt"/>
              </a:defRPr>
            </a:lvl1pPr>
            <a:lvl2pPr marL="460800">
              <a:defRPr/>
            </a:lvl2pPr>
            <a:lvl3pPr marL="691200">
              <a:defRPr/>
            </a:lvl3pPr>
            <a:lvl4pPr marL="921600">
              <a:defRPr/>
            </a:lvl4pPr>
            <a:lvl5pPr marL="1152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75" name="Rechthoek 3">
            <a:extLst>
              <a:ext uri="{FF2B5EF4-FFF2-40B4-BE49-F238E27FC236}">
                <a16:creationId xmlns:a16="http://schemas.microsoft.com/office/drawing/2014/main" id="{25E21064-3834-4788-B957-C622E24DCF38}"/>
              </a:ext>
            </a:extLst>
          </p:cNvPr>
          <p:cNvSpPr/>
          <p:nvPr userDrawn="1"/>
        </p:nvSpPr>
        <p:spPr>
          <a:xfrm>
            <a:off x="6165474" y="1592263"/>
            <a:ext cx="2523897" cy="4608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468000" rIns="180000" bIns="144000" rtlCol="0" anchor="t"/>
          <a:lstStyle/>
          <a:p>
            <a:pPr algn="ctr"/>
            <a:endParaRPr lang="nl-NL" sz="1600" dirty="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id="{6350B18A-4C7A-4978-BED9-F8CA3F7851C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91746" y="1904789"/>
            <a:ext cx="2273512" cy="778234"/>
          </a:xfrm>
        </p:spPr>
        <p:txBody>
          <a:bodyPr anchor="b">
            <a:noAutofit/>
          </a:bodyPr>
          <a:lstStyle>
            <a:lvl1pPr marL="0" algn="ctr" defTabSz="914400" rtl="0" eaLnBrk="1" latinLnBrk="0" hangingPunct="1">
              <a:defRPr lang="en-US" sz="24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4149926-AEB6-41AF-B225-2B03505D5B8D}"/>
              </a:ext>
            </a:extLst>
          </p:cNvPr>
          <p:cNvSpPr/>
          <p:nvPr userDrawn="1"/>
        </p:nvSpPr>
        <p:spPr>
          <a:xfrm>
            <a:off x="7283697" y="2975201"/>
            <a:ext cx="309222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latin typeface="+mj-lt"/>
            </a:endParaRPr>
          </a:p>
        </p:txBody>
      </p:sp>
      <p:sp>
        <p:nvSpPr>
          <p:cNvPr id="78" name="Text Placeholder 20">
            <a:extLst>
              <a:ext uri="{FF2B5EF4-FFF2-40B4-BE49-F238E27FC236}">
                <a16:creationId xmlns:a16="http://schemas.microsoft.com/office/drawing/2014/main" id="{CBE57870-6B13-4436-9AB0-B45ACC23401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91342" y="3339380"/>
            <a:ext cx="2274311" cy="2656800"/>
          </a:xfrm>
        </p:spPr>
        <p:txBody>
          <a:bodyPr>
            <a:noAutofit/>
          </a:bodyPr>
          <a:lstStyle>
            <a:lvl1pPr marL="230400" indent="-230400">
              <a:buFont typeface="Wingdings" panose="05000000000000000000" pitchFamily="2" charset="2"/>
              <a:buChar char="§"/>
              <a:defRPr sz="2000">
                <a:latin typeface="+mn-lt"/>
              </a:defRPr>
            </a:lvl1pPr>
            <a:lvl2pPr marL="460800">
              <a:defRPr/>
            </a:lvl2pPr>
            <a:lvl3pPr marL="691200">
              <a:defRPr/>
            </a:lvl3pPr>
            <a:lvl4pPr marL="921600">
              <a:defRPr/>
            </a:lvl4pPr>
            <a:lvl5pPr marL="1152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79" name="Rechthoek 3">
            <a:extLst>
              <a:ext uri="{FF2B5EF4-FFF2-40B4-BE49-F238E27FC236}">
                <a16:creationId xmlns:a16="http://schemas.microsoft.com/office/drawing/2014/main" id="{8C77416B-B3AD-4D67-B6D2-4ACF2DD6EDD0}"/>
              </a:ext>
            </a:extLst>
          </p:cNvPr>
          <p:cNvSpPr/>
          <p:nvPr userDrawn="1"/>
        </p:nvSpPr>
        <p:spPr>
          <a:xfrm>
            <a:off x="8828316" y="1592263"/>
            <a:ext cx="2523897" cy="4608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468000" rIns="180000" bIns="144000" rtlCol="0" anchor="t"/>
          <a:lstStyle/>
          <a:p>
            <a:pPr algn="ctr"/>
            <a:endParaRPr lang="nl-NL" sz="1600" dirty="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id="{852EF0F1-F093-4E8C-A7D2-5130A61B0E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954588" y="1904789"/>
            <a:ext cx="2273512" cy="778234"/>
          </a:xfrm>
        </p:spPr>
        <p:txBody>
          <a:bodyPr anchor="b">
            <a:noAutofit/>
          </a:bodyPr>
          <a:lstStyle>
            <a:lvl1pPr marL="0" algn="ctr" defTabSz="914400" rtl="0" eaLnBrk="1" latinLnBrk="0" hangingPunct="1">
              <a:defRPr lang="en-US" sz="24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96AA952-17E9-41F2-A71E-4A8199C2B745}"/>
              </a:ext>
            </a:extLst>
          </p:cNvPr>
          <p:cNvSpPr/>
          <p:nvPr userDrawn="1"/>
        </p:nvSpPr>
        <p:spPr>
          <a:xfrm>
            <a:off x="9946539" y="2975201"/>
            <a:ext cx="309222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latin typeface="+mj-lt"/>
            </a:endParaRPr>
          </a:p>
        </p:txBody>
      </p:sp>
      <p:sp>
        <p:nvSpPr>
          <p:cNvPr id="82" name="Text Placeholder 20">
            <a:extLst>
              <a:ext uri="{FF2B5EF4-FFF2-40B4-BE49-F238E27FC236}">
                <a16:creationId xmlns:a16="http://schemas.microsoft.com/office/drawing/2014/main" id="{6FF71E5F-F651-4629-9C5E-3DE7139EE63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954184" y="3339380"/>
            <a:ext cx="2274311" cy="2656800"/>
          </a:xfrm>
        </p:spPr>
        <p:txBody>
          <a:bodyPr>
            <a:noAutofit/>
          </a:bodyPr>
          <a:lstStyle>
            <a:lvl1pPr marL="230400" indent="-230400">
              <a:buFont typeface="Wingdings" panose="05000000000000000000" pitchFamily="2" charset="2"/>
              <a:buChar char="§"/>
              <a:defRPr sz="2000">
                <a:latin typeface="+mn-lt"/>
              </a:defRPr>
            </a:lvl1pPr>
            <a:lvl2pPr marL="460800">
              <a:defRPr/>
            </a:lvl2pPr>
            <a:lvl3pPr marL="691200">
              <a:defRPr/>
            </a:lvl3pPr>
            <a:lvl4pPr marL="921600">
              <a:defRPr/>
            </a:lvl4pPr>
            <a:lvl5pPr marL="1152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41E833E3-11DC-491F-9B58-E6B30A34C1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2" y="736352"/>
            <a:ext cx="10515600" cy="703511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 dirty="0"/>
              <a:t>Hoofdtitel</a:t>
            </a:r>
            <a:endParaRPr lang="nl-BE" dirty="0"/>
          </a:p>
        </p:txBody>
      </p:sp>
      <p:sp>
        <p:nvSpPr>
          <p:cNvPr id="24" name="Tijdelijke aanduiding voor tekst 9">
            <a:extLst>
              <a:ext uri="{FF2B5EF4-FFF2-40B4-BE49-F238E27FC236}">
                <a16:creationId xmlns:a16="http://schemas.microsoft.com/office/drawing/2014/main" id="{73F24D1F-09B5-4D12-AAE2-ED1A62D13F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2" y="368300"/>
            <a:ext cx="10515599" cy="368052"/>
          </a:xfrm>
        </p:spPr>
        <p:txBody>
          <a:bodyPr anchor="ctr">
            <a:normAutofit/>
          </a:bodyPr>
          <a:lstStyle>
            <a:lvl1pPr>
              <a:defRPr sz="20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190524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2 Inhoud/Pict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‹nr.›</a:t>
            </a:fld>
            <a:endParaRPr lang="nl-BE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839787" y="1592263"/>
            <a:ext cx="5049383" cy="4608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468000" rIns="180000" bIns="144000" rtlCol="0" anchor="t"/>
          <a:lstStyle/>
          <a:p>
            <a:pPr algn="ctr"/>
            <a:endParaRPr lang="nl-NL" sz="1600" dirty="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28" name="Rechthoek 3">
            <a:extLst>
              <a:ext uri="{FF2B5EF4-FFF2-40B4-BE49-F238E27FC236}">
                <a16:creationId xmlns:a16="http://schemas.microsoft.com/office/drawing/2014/main" id="{18679EBA-25DF-47AF-B66A-ADB4C0B50434}"/>
              </a:ext>
            </a:extLst>
          </p:cNvPr>
          <p:cNvSpPr/>
          <p:nvPr userDrawn="1"/>
        </p:nvSpPr>
        <p:spPr>
          <a:xfrm>
            <a:off x="6302830" y="1592263"/>
            <a:ext cx="5049383" cy="4608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468000" rIns="180000" bIns="144000" rtlCol="0" anchor="t"/>
          <a:lstStyle/>
          <a:p>
            <a:pPr algn="ctr"/>
            <a:endParaRPr lang="nl-NL" sz="1600" dirty="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B402254C-B322-4B4A-8A90-0B23A940D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2" y="736352"/>
            <a:ext cx="10515600" cy="703511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 dirty="0"/>
              <a:t>Hoofdtitel</a:t>
            </a:r>
            <a:endParaRPr lang="nl-BE" dirty="0"/>
          </a:p>
        </p:txBody>
      </p:sp>
      <p:sp>
        <p:nvSpPr>
          <p:cNvPr id="17" name="Tijdelijke aanduiding voor tekst 9">
            <a:extLst>
              <a:ext uri="{FF2B5EF4-FFF2-40B4-BE49-F238E27FC236}">
                <a16:creationId xmlns:a16="http://schemas.microsoft.com/office/drawing/2014/main" id="{59EEA2BC-5754-457F-AE68-3991568A9F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2" y="368300"/>
            <a:ext cx="10515599" cy="368052"/>
          </a:xfrm>
        </p:spPr>
        <p:txBody>
          <a:bodyPr anchor="ctr">
            <a:normAutofit/>
          </a:bodyPr>
          <a:lstStyle>
            <a:lvl1pPr>
              <a:defRPr sz="20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BOVENTITEL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6BDB17C-9B6D-48F9-9348-2AEF34DB30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89278" y="2618715"/>
            <a:ext cx="4550400" cy="778234"/>
          </a:xfrm>
        </p:spPr>
        <p:txBody>
          <a:bodyPr anchor="b">
            <a:normAutofit/>
          </a:bodyPr>
          <a:lstStyle>
            <a:lvl1pPr marL="0" algn="ctr" defTabSz="914400" rtl="0" eaLnBrk="1" latinLnBrk="0" hangingPunct="1">
              <a:defRPr lang="en-US" sz="24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D495D0-3B93-43AE-B288-1723A0705626}"/>
              </a:ext>
            </a:extLst>
          </p:cNvPr>
          <p:cNvSpPr/>
          <p:nvPr userDrawn="1"/>
        </p:nvSpPr>
        <p:spPr>
          <a:xfrm>
            <a:off x="3209867" y="3549427"/>
            <a:ext cx="309222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latin typeface="+mj-lt"/>
            </a:endParaRP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A69D1F81-2F1B-47B2-A28E-09C0F783B2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89278" y="3773905"/>
            <a:ext cx="4550400" cy="2110395"/>
          </a:xfrm>
        </p:spPr>
        <p:txBody>
          <a:bodyPr>
            <a:noAutofit/>
          </a:bodyPr>
          <a:lstStyle>
            <a:lvl1pPr marL="230400" indent="-230400">
              <a:buFont typeface="Wingdings" panose="05000000000000000000" pitchFamily="2" charset="2"/>
              <a:buChar char="§"/>
              <a:defRPr sz="2000">
                <a:latin typeface="+mn-lt"/>
              </a:defRPr>
            </a:lvl1pPr>
            <a:lvl2pPr marL="460800">
              <a:defRPr/>
            </a:lvl2pPr>
            <a:lvl3pPr marL="691200">
              <a:defRPr/>
            </a:lvl3pPr>
            <a:lvl4pPr marL="921600">
              <a:defRPr/>
            </a:lvl4pPr>
            <a:lvl5pPr marL="1152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22" name="Online Image Placeholder 16">
            <a:extLst>
              <a:ext uri="{FF2B5EF4-FFF2-40B4-BE49-F238E27FC236}">
                <a16:creationId xmlns:a16="http://schemas.microsoft.com/office/drawing/2014/main" id="{222CE1EE-23F9-4FCE-86F0-7F96545E4E63}"/>
              </a:ext>
            </a:extLst>
          </p:cNvPr>
          <p:cNvSpPr>
            <a:spLocks noGrp="1"/>
          </p:cNvSpPr>
          <p:nvPr>
            <p:ph type="clipArt" sz="quarter" idx="27" hasCustomPrompt="1"/>
          </p:nvPr>
        </p:nvSpPr>
        <p:spPr>
          <a:xfrm>
            <a:off x="2914478" y="1714500"/>
            <a:ext cx="900000" cy="900000"/>
          </a:xfrm>
        </p:spPr>
        <p:txBody>
          <a:bodyPr/>
          <a:lstStyle/>
          <a:p>
            <a:r>
              <a:rPr lang="nl-BE" dirty="0"/>
              <a:t> 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30D1A054-6415-47DE-9B16-10035EB5305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552322" y="2618715"/>
            <a:ext cx="4550400" cy="778234"/>
          </a:xfrm>
        </p:spPr>
        <p:txBody>
          <a:bodyPr anchor="b">
            <a:normAutofit/>
          </a:bodyPr>
          <a:lstStyle>
            <a:lvl1pPr marL="0" algn="ctr" defTabSz="914400" rtl="0" eaLnBrk="1" latinLnBrk="0" hangingPunct="1">
              <a:defRPr lang="en-US" sz="24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E6D2007-47ED-45A4-9F12-A18B0C9ED417}"/>
              </a:ext>
            </a:extLst>
          </p:cNvPr>
          <p:cNvSpPr/>
          <p:nvPr userDrawn="1"/>
        </p:nvSpPr>
        <p:spPr>
          <a:xfrm>
            <a:off x="8672911" y="3549427"/>
            <a:ext cx="309222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latin typeface="+mj-lt"/>
            </a:endParaRP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B0A96B7A-60C9-490B-B4EE-D049BC61C5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552322" y="3773905"/>
            <a:ext cx="4550400" cy="2110395"/>
          </a:xfrm>
        </p:spPr>
        <p:txBody>
          <a:bodyPr>
            <a:noAutofit/>
          </a:bodyPr>
          <a:lstStyle>
            <a:lvl1pPr marL="230400" indent="-230400">
              <a:buFont typeface="Wingdings" panose="05000000000000000000" pitchFamily="2" charset="2"/>
              <a:buChar char="§"/>
              <a:defRPr sz="2000">
                <a:latin typeface="+mn-lt"/>
              </a:defRPr>
            </a:lvl1pPr>
            <a:lvl2pPr marL="460800">
              <a:defRPr/>
            </a:lvl2pPr>
            <a:lvl3pPr marL="691200">
              <a:defRPr/>
            </a:lvl3pPr>
            <a:lvl4pPr marL="921600">
              <a:defRPr/>
            </a:lvl4pPr>
            <a:lvl5pPr marL="1152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26" name="Online Image Placeholder 16">
            <a:extLst>
              <a:ext uri="{FF2B5EF4-FFF2-40B4-BE49-F238E27FC236}">
                <a16:creationId xmlns:a16="http://schemas.microsoft.com/office/drawing/2014/main" id="{343900B9-5A27-4A34-9EA3-52EAA216C361}"/>
              </a:ext>
            </a:extLst>
          </p:cNvPr>
          <p:cNvSpPr>
            <a:spLocks noGrp="1"/>
          </p:cNvSpPr>
          <p:nvPr>
            <p:ph type="clipArt" sz="quarter" idx="30" hasCustomPrompt="1"/>
          </p:nvPr>
        </p:nvSpPr>
        <p:spPr>
          <a:xfrm>
            <a:off x="8377522" y="1714500"/>
            <a:ext cx="900000" cy="900000"/>
          </a:xfrm>
        </p:spPr>
        <p:txBody>
          <a:bodyPr/>
          <a:lstStyle/>
          <a:p>
            <a:r>
              <a:rPr lang="nl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310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3 Inhoud/Pict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‹nr.›</a:t>
            </a:fld>
            <a:endParaRPr lang="nl-BE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839788" y="1577976"/>
            <a:ext cx="3240000" cy="4622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468000" rIns="180000" bIns="144000" rtlCol="0" anchor="t"/>
          <a:lstStyle/>
          <a:p>
            <a:pPr algn="ctr"/>
            <a:endParaRPr lang="nl-NL" sz="1600" dirty="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9" name="Rechthoek 3">
            <a:extLst>
              <a:ext uri="{FF2B5EF4-FFF2-40B4-BE49-F238E27FC236}">
                <a16:creationId xmlns:a16="http://schemas.microsoft.com/office/drawing/2014/main" id="{1786B4DD-87B3-4870-B63C-2B803B4906F0}"/>
              </a:ext>
            </a:extLst>
          </p:cNvPr>
          <p:cNvSpPr/>
          <p:nvPr userDrawn="1"/>
        </p:nvSpPr>
        <p:spPr>
          <a:xfrm>
            <a:off x="4476000" y="1577976"/>
            <a:ext cx="3240000" cy="4622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468000" rIns="180000" bIns="144000" rtlCol="0" anchor="t"/>
          <a:lstStyle/>
          <a:p>
            <a:pPr algn="ctr"/>
            <a:endParaRPr lang="nl-NL" sz="1600" dirty="0">
              <a:solidFill>
                <a:srgbClr val="373636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0" name="Rechthoek 3">
            <a:extLst>
              <a:ext uri="{FF2B5EF4-FFF2-40B4-BE49-F238E27FC236}">
                <a16:creationId xmlns:a16="http://schemas.microsoft.com/office/drawing/2014/main" id="{892CD43D-9369-47DC-A190-4DABB5F648B9}"/>
              </a:ext>
            </a:extLst>
          </p:cNvPr>
          <p:cNvSpPr/>
          <p:nvPr userDrawn="1"/>
        </p:nvSpPr>
        <p:spPr>
          <a:xfrm>
            <a:off x="8112212" y="1592263"/>
            <a:ext cx="3240000" cy="4622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468000" rIns="180000" bIns="144000" rtlCol="0" anchor="t"/>
          <a:lstStyle/>
          <a:p>
            <a:pPr algn="ctr"/>
            <a:endParaRPr lang="nl-NL" sz="1600" dirty="0">
              <a:solidFill>
                <a:srgbClr val="373636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EACFD26D-5C2D-4D4C-BF5B-D87C12062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2" y="736352"/>
            <a:ext cx="10515600" cy="703511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 dirty="0"/>
              <a:t>Hoofdtitel</a:t>
            </a:r>
            <a:endParaRPr lang="nl-BE" dirty="0"/>
          </a:p>
        </p:txBody>
      </p:sp>
      <p:sp>
        <p:nvSpPr>
          <p:cNvPr id="22" name="Tijdelijke aanduiding voor tekst 9">
            <a:extLst>
              <a:ext uri="{FF2B5EF4-FFF2-40B4-BE49-F238E27FC236}">
                <a16:creationId xmlns:a16="http://schemas.microsoft.com/office/drawing/2014/main" id="{CC9879FD-0861-47BA-AB16-D81A3B7D1A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2" y="368300"/>
            <a:ext cx="10515599" cy="368052"/>
          </a:xfrm>
        </p:spPr>
        <p:txBody>
          <a:bodyPr anchor="ctr">
            <a:normAutofit/>
          </a:bodyPr>
          <a:lstStyle>
            <a:lvl1pPr>
              <a:defRPr sz="20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BOVENTITEL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8BB1C6CA-135A-4AE9-9AB0-7B207BD837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99988" y="2618715"/>
            <a:ext cx="2919600" cy="778234"/>
          </a:xfrm>
        </p:spPr>
        <p:txBody>
          <a:bodyPr anchor="b">
            <a:normAutofit/>
          </a:bodyPr>
          <a:lstStyle>
            <a:lvl1pPr marL="0" algn="ctr" defTabSz="914400" rtl="0" eaLnBrk="1" latinLnBrk="0" hangingPunct="1">
              <a:defRPr lang="en-US" sz="24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BCF47F-37A5-4B7C-9485-7519277ADFCA}"/>
              </a:ext>
            </a:extLst>
          </p:cNvPr>
          <p:cNvSpPr/>
          <p:nvPr userDrawn="1"/>
        </p:nvSpPr>
        <p:spPr>
          <a:xfrm>
            <a:off x="2305177" y="3549427"/>
            <a:ext cx="309222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latin typeface="+mj-lt"/>
            </a:endParaRP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3728EF24-9EE6-4CEE-969E-B8B7446DDC0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99988" y="3773905"/>
            <a:ext cx="2919600" cy="2110395"/>
          </a:xfrm>
        </p:spPr>
        <p:txBody>
          <a:bodyPr>
            <a:noAutofit/>
          </a:bodyPr>
          <a:lstStyle>
            <a:lvl1pPr marL="230400" indent="-230400">
              <a:buFont typeface="Wingdings" panose="05000000000000000000" pitchFamily="2" charset="2"/>
              <a:buChar char="§"/>
              <a:defRPr sz="2000">
                <a:latin typeface="+mn-lt"/>
              </a:defRPr>
            </a:lvl1pPr>
            <a:lvl2pPr marL="460800">
              <a:defRPr/>
            </a:lvl2pPr>
            <a:lvl3pPr marL="691200">
              <a:defRPr/>
            </a:lvl3pPr>
            <a:lvl4pPr marL="921600">
              <a:defRPr/>
            </a:lvl4pPr>
            <a:lvl5pPr marL="1152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28" name="Online Image Placeholder 16">
            <a:extLst>
              <a:ext uri="{FF2B5EF4-FFF2-40B4-BE49-F238E27FC236}">
                <a16:creationId xmlns:a16="http://schemas.microsoft.com/office/drawing/2014/main" id="{41F57AC2-0925-47D8-847C-E565727DA574}"/>
              </a:ext>
            </a:extLst>
          </p:cNvPr>
          <p:cNvSpPr>
            <a:spLocks noGrp="1"/>
          </p:cNvSpPr>
          <p:nvPr>
            <p:ph type="clipArt" sz="quarter" idx="27" hasCustomPrompt="1"/>
          </p:nvPr>
        </p:nvSpPr>
        <p:spPr>
          <a:xfrm>
            <a:off x="2009788" y="1714500"/>
            <a:ext cx="900000" cy="900000"/>
          </a:xfrm>
        </p:spPr>
        <p:txBody>
          <a:bodyPr/>
          <a:lstStyle/>
          <a:p>
            <a:r>
              <a:rPr lang="nl-BE" dirty="0"/>
              <a:t> 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CC3F4D00-33C0-47BA-AD68-A90C140F063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36200" y="2618715"/>
            <a:ext cx="2919600" cy="778234"/>
          </a:xfrm>
        </p:spPr>
        <p:txBody>
          <a:bodyPr anchor="b">
            <a:normAutofit/>
          </a:bodyPr>
          <a:lstStyle>
            <a:lvl1pPr marL="0" algn="ctr" defTabSz="914400" rtl="0" eaLnBrk="1" latinLnBrk="0" hangingPunct="1">
              <a:defRPr lang="en-US" sz="24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DC197F4-EA06-4DDA-A29E-0EF637FFFEBE}"/>
              </a:ext>
            </a:extLst>
          </p:cNvPr>
          <p:cNvSpPr/>
          <p:nvPr userDrawn="1"/>
        </p:nvSpPr>
        <p:spPr>
          <a:xfrm>
            <a:off x="5941389" y="3549427"/>
            <a:ext cx="309222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latin typeface="+mj-lt"/>
            </a:endParaRPr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526EC123-0D03-4949-A8C0-A22D3753281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36200" y="3773905"/>
            <a:ext cx="2919600" cy="2110395"/>
          </a:xfrm>
        </p:spPr>
        <p:txBody>
          <a:bodyPr>
            <a:noAutofit/>
          </a:bodyPr>
          <a:lstStyle>
            <a:lvl1pPr marL="230400" indent="-230400">
              <a:buFont typeface="Wingdings" panose="05000000000000000000" pitchFamily="2" charset="2"/>
              <a:buChar char="§"/>
              <a:defRPr sz="2000">
                <a:latin typeface="+mn-lt"/>
              </a:defRPr>
            </a:lvl1pPr>
            <a:lvl2pPr marL="460800">
              <a:defRPr/>
            </a:lvl2pPr>
            <a:lvl3pPr marL="691200">
              <a:defRPr/>
            </a:lvl3pPr>
            <a:lvl4pPr marL="921600">
              <a:defRPr/>
            </a:lvl4pPr>
            <a:lvl5pPr marL="1152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37" name="Online Image Placeholder 16">
            <a:extLst>
              <a:ext uri="{FF2B5EF4-FFF2-40B4-BE49-F238E27FC236}">
                <a16:creationId xmlns:a16="http://schemas.microsoft.com/office/drawing/2014/main" id="{7A3AC853-2F98-4ED6-ADBA-F4C35BA5391D}"/>
              </a:ext>
            </a:extLst>
          </p:cNvPr>
          <p:cNvSpPr>
            <a:spLocks noGrp="1"/>
          </p:cNvSpPr>
          <p:nvPr>
            <p:ph type="clipArt" sz="quarter" idx="30" hasCustomPrompt="1"/>
          </p:nvPr>
        </p:nvSpPr>
        <p:spPr>
          <a:xfrm>
            <a:off x="5646000" y="1714500"/>
            <a:ext cx="900000" cy="900000"/>
          </a:xfrm>
        </p:spPr>
        <p:txBody>
          <a:bodyPr/>
          <a:lstStyle/>
          <a:p>
            <a:r>
              <a:rPr lang="nl-BE" dirty="0"/>
              <a:t> </a:t>
            </a:r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id="{77D2E02D-03FC-4B46-B861-DCDEDEC131F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272412" y="2618715"/>
            <a:ext cx="2919600" cy="778234"/>
          </a:xfrm>
        </p:spPr>
        <p:txBody>
          <a:bodyPr anchor="b">
            <a:normAutofit/>
          </a:bodyPr>
          <a:lstStyle>
            <a:lvl1pPr marL="0" algn="ctr" defTabSz="914400" rtl="0" eaLnBrk="1" latinLnBrk="0" hangingPunct="1">
              <a:defRPr lang="en-US" sz="24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5FF3416-302A-4EBD-90C7-F5A5EF8E3A87}"/>
              </a:ext>
            </a:extLst>
          </p:cNvPr>
          <p:cNvSpPr/>
          <p:nvPr userDrawn="1"/>
        </p:nvSpPr>
        <p:spPr>
          <a:xfrm>
            <a:off x="9577601" y="3549427"/>
            <a:ext cx="309222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latin typeface="+mj-lt"/>
            </a:endParaRPr>
          </a:p>
        </p:txBody>
      </p:sp>
      <p:sp>
        <p:nvSpPr>
          <p:cNvPr id="40" name="Text Placeholder 20">
            <a:extLst>
              <a:ext uri="{FF2B5EF4-FFF2-40B4-BE49-F238E27FC236}">
                <a16:creationId xmlns:a16="http://schemas.microsoft.com/office/drawing/2014/main" id="{674B1754-672D-4B67-A177-16D8B34DD39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272412" y="3773905"/>
            <a:ext cx="2919600" cy="2110395"/>
          </a:xfrm>
        </p:spPr>
        <p:txBody>
          <a:bodyPr>
            <a:noAutofit/>
          </a:bodyPr>
          <a:lstStyle>
            <a:lvl1pPr marL="230400" indent="-230400">
              <a:buFont typeface="Wingdings" panose="05000000000000000000" pitchFamily="2" charset="2"/>
              <a:buChar char="§"/>
              <a:defRPr sz="2000">
                <a:latin typeface="+mn-lt"/>
              </a:defRPr>
            </a:lvl1pPr>
            <a:lvl2pPr marL="460800">
              <a:defRPr/>
            </a:lvl2pPr>
            <a:lvl3pPr marL="691200">
              <a:defRPr/>
            </a:lvl3pPr>
            <a:lvl4pPr marL="921600">
              <a:defRPr/>
            </a:lvl4pPr>
            <a:lvl5pPr marL="1152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41" name="Online Image Placeholder 16">
            <a:extLst>
              <a:ext uri="{FF2B5EF4-FFF2-40B4-BE49-F238E27FC236}">
                <a16:creationId xmlns:a16="http://schemas.microsoft.com/office/drawing/2014/main" id="{21C369DB-296F-4ECC-B095-94B0855D5BF5}"/>
              </a:ext>
            </a:extLst>
          </p:cNvPr>
          <p:cNvSpPr>
            <a:spLocks noGrp="1"/>
          </p:cNvSpPr>
          <p:nvPr>
            <p:ph type="clipArt" sz="quarter" idx="33" hasCustomPrompt="1"/>
          </p:nvPr>
        </p:nvSpPr>
        <p:spPr>
          <a:xfrm>
            <a:off x="9282212" y="1714500"/>
            <a:ext cx="900000" cy="900000"/>
          </a:xfrm>
        </p:spPr>
        <p:txBody>
          <a:bodyPr/>
          <a:lstStyle/>
          <a:p>
            <a:r>
              <a:rPr lang="nl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717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4 Inhoud/Pict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‹nr.›</a:t>
            </a:fld>
            <a:endParaRPr lang="nl-BE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839788" y="1592263"/>
            <a:ext cx="2523897" cy="4608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468000" rIns="180000" bIns="144000" rtlCol="0" anchor="t"/>
          <a:lstStyle/>
          <a:p>
            <a:pPr algn="ctr"/>
            <a:endParaRPr lang="nl-NL" sz="1600" dirty="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516FA6D-8E9F-4C9C-BA50-CC09DCED4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6060" y="2618715"/>
            <a:ext cx="2273512" cy="778234"/>
          </a:xfrm>
        </p:spPr>
        <p:txBody>
          <a:bodyPr anchor="b">
            <a:normAutofit/>
          </a:bodyPr>
          <a:lstStyle>
            <a:lvl1pPr marL="0" algn="ctr" defTabSz="914400" rtl="0" eaLnBrk="1" latinLnBrk="0" hangingPunct="1">
              <a:defRPr lang="en-US" sz="24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70A25B-699D-4D15-BC83-0201815D2734}"/>
              </a:ext>
            </a:extLst>
          </p:cNvPr>
          <p:cNvSpPr/>
          <p:nvPr userDrawn="1"/>
        </p:nvSpPr>
        <p:spPr>
          <a:xfrm>
            <a:off x="1958011" y="3549427"/>
            <a:ext cx="309222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latin typeface="+mj-lt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566FEB3-9583-4476-870F-8970126321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65656" y="3773905"/>
            <a:ext cx="2274311" cy="2110395"/>
          </a:xfrm>
        </p:spPr>
        <p:txBody>
          <a:bodyPr>
            <a:noAutofit/>
          </a:bodyPr>
          <a:lstStyle>
            <a:lvl1pPr marL="230400" indent="-230400">
              <a:buFont typeface="Wingdings" panose="05000000000000000000" pitchFamily="2" charset="2"/>
              <a:buChar char="§"/>
              <a:defRPr sz="2000">
                <a:latin typeface="+mn-lt"/>
              </a:defRPr>
            </a:lvl1pPr>
            <a:lvl2pPr marL="460800">
              <a:defRPr/>
            </a:lvl2pPr>
            <a:lvl3pPr marL="691200">
              <a:defRPr/>
            </a:lvl3pPr>
            <a:lvl4pPr marL="921600">
              <a:defRPr/>
            </a:lvl4pPr>
            <a:lvl5pPr marL="1152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71" name="Rechthoek 3">
            <a:extLst>
              <a:ext uri="{FF2B5EF4-FFF2-40B4-BE49-F238E27FC236}">
                <a16:creationId xmlns:a16="http://schemas.microsoft.com/office/drawing/2014/main" id="{D42E061E-4CC4-43FD-8005-B1BD5D905DC0}"/>
              </a:ext>
            </a:extLst>
          </p:cNvPr>
          <p:cNvSpPr/>
          <p:nvPr userDrawn="1"/>
        </p:nvSpPr>
        <p:spPr>
          <a:xfrm>
            <a:off x="3502631" y="1592263"/>
            <a:ext cx="2523897" cy="4608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468000" rIns="180000" bIns="144000" rtlCol="0" anchor="t"/>
          <a:lstStyle/>
          <a:p>
            <a:pPr algn="ctr"/>
            <a:endParaRPr lang="nl-NL" sz="1600" dirty="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id="{4E3C6674-DD01-47E9-A10E-D853334741C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28903" y="2618715"/>
            <a:ext cx="2273512" cy="778234"/>
          </a:xfrm>
        </p:spPr>
        <p:txBody>
          <a:bodyPr anchor="b">
            <a:normAutofit/>
          </a:bodyPr>
          <a:lstStyle>
            <a:lvl1pPr marL="0" algn="ctr" defTabSz="914400" rtl="0" eaLnBrk="1" latinLnBrk="0" hangingPunct="1">
              <a:defRPr lang="en-US" sz="24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B184C01-EC21-4F1C-A40F-CE7D84CD102F}"/>
              </a:ext>
            </a:extLst>
          </p:cNvPr>
          <p:cNvSpPr/>
          <p:nvPr userDrawn="1"/>
        </p:nvSpPr>
        <p:spPr>
          <a:xfrm>
            <a:off x="4620854" y="3549427"/>
            <a:ext cx="309222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latin typeface="+mj-lt"/>
            </a:endParaRPr>
          </a:p>
        </p:txBody>
      </p:sp>
      <p:sp>
        <p:nvSpPr>
          <p:cNvPr id="74" name="Text Placeholder 20">
            <a:extLst>
              <a:ext uri="{FF2B5EF4-FFF2-40B4-BE49-F238E27FC236}">
                <a16:creationId xmlns:a16="http://schemas.microsoft.com/office/drawing/2014/main" id="{55EDD25B-4655-4241-B02F-A9D898AFDAC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28499" y="3773905"/>
            <a:ext cx="2274311" cy="2110395"/>
          </a:xfrm>
        </p:spPr>
        <p:txBody>
          <a:bodyPr>
            <a:noAutofit/>
          </a:bodyPr>
          <a:lstStyle>
            <a:lvl1pPr marL="230400" indent="-230400">
              <a:buFont typeface="Wingdings" panose="05000000000000000000" pitchFamily="2" charset="2"/>
              <a:buChar char="§"/>
              <a:defRPr sz="2000">
                <a:latin typeface="+mn-lt"/>
              </a:defRPr>
            </a:lvl1pPr>
            <a:lvl2pPr marL="460800">
              <a:defRPr/>
            </a:lvl2pPr>
            <a:lvl3pPr marL="691200">
              <a:defRPr/>
            </a:lvl3pPr>
            <a:lvl4pPr marL="921600">
              <a:defRPr/>
            </a:lvl4pPr>
            <a:lvl5pPr marL="1152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75" name="Rechthoek 3">
            <a:extLst>
              <a:ext uri="{FF2B5EF4-FFF2-40B4-BE49-F238E27FC236}">
                <a16:creationId xmlns:a16="http://schemas.microsoft.com/office/drawing/2014/main" id="{25E21064-3834-4788-B957-C622E24DCF38}"/>
              </a:ext>
            </a:extLst>
          </p:cNvPr>
          <p:cNvSpPr/>
          <p:nvPr userDrawn="1"/>
        </p:nvSpPr>
        <p:spPr>
          <a:xfrm>
            <a:off x="6165474" y="1592263"/>
            <a:ext cx="2523897" cy="4608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468000" rIns="180000" bIns="144000" rtlCol="0" anchor="t"/>
          <a:lstStyle/>
          <a:p>
            <a:pPr algn="ctr"/>
            <a:endParaRPr lang="nl-NL" sz="1600" dirty="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id="{6350B18A-4C7A-4978-BED9-F8CA3F7851C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91746" y="2618715"/>
            <a:ext cx="2273512" cy="778234"/>
          </a:xfrm>
        </p:spPr>
        <p:txBody>
          <a:bodyPr anchor="b">
            <a:normAutofit/>
          </a:bodyPr>
          <a:lstStyle>
            <a:lvl1pPr marL="0" algn="ctr" defTabSz="914400" rtl="0" eaLnBrk="1" latinLnBrk="0" hangingPunct="1">
              <a:defRPr lang="en-US" sz="24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4149926-AEB6-41AF-B225-2B03505D5B8D}"/>
              </a:ext>
            </a:extLst>
          </p:cNvPr>
          <p:cNvSpPr/>
          <p:nvPr userDrawn="1"/>
        </p:nvSpPr>
        <p:spPr>
          <a:xfrm>
            <a:off x="7283697" y="3549427"/>
            <a:ext cx="309222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latin typeface="+mj-lt"/>
            </a:endParaRPr>
          </a:p>
        </p:txBody>
      </p:sp>
      <p:sp>
        <p:nvSpPr>
          <p:cNvPr id="78" name="Text Placeholder 20">
            <a:extLst>
              <a:ext uri="{FF2B5EF4-FFF2-40B4-BE49-F238E27FC236}">
                <a16:creationId xmlns:a16="http://schemas.microsoft.com/office/drawing/2014/main" id="{CBE57870-6B13-4436-9AB0-B45ACC23401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91342" y="3773905"/>
            <a:ext cx="2274311" cy="2110395"/>
          </a:xfrm>
        </p:spPr>
        <p:txBody>
          <a:bodyPr>
            <a:noAutofit/>
          </a:bodyPr>
          <a:lstStyle>
            <a:lvl1pPr marL="230400" indent="-230400">
              <a:buFont typeface="Wingdings" panose="05000000000000000000" pitchFamily="2" charset="2"/>
              <a:buChar char="§"/>
              <a:defRPr sz="2000">
                <a:latin typeface="+mn-lt"/>
              </a:defRPr>
            </a:lvl1pPr>
            <a:lvl2pPr marL="460800">
              <a:defRPr/>
            </a:lvl2pPr>
            <a:lvl3pPr marL="691200">
              <a:defRPr/>
            </a:lvl3pPr>
            <a:lvl4pPr marL="921600">
              <a:defRPr/>
            </a:lvl4pPr>
            <a:lvl5pPr marL="1152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79" name="Rechthoek 3">
            <a:extLst>
              <a:ext uri="{FF2B5EF4-FFF2-40B4-BE49-F238E27FC236}">
                <a16:creationId xmlns:a16="http://schemas.microsoft.com/office/drawing/2014/main" id="{8C77416B-B3AD-4D67-B6D2-4ACF2DD6EDD0}"/>
              </a:ext>
            </a:extLst>
          </p:cNvPr>
          <p:cNvSpPr/>
          <p:nvPr userDrawn="1"/>
        </p:nvSpPr>
        <p:spPr>
          <a:xfrm>
            <a:off x="8828316" y="1592263"/>
            <a:ext cx="2523897" cy="4608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468000" rIns="180000" bIns="144000" rtlCol="0" anchor="t"/>
          <a:lstStyle/>
          <a:p>
            <a:pPr algn="ctr"/>
            <a:endParaRPr lang="nl-NL" sz="1600" dirty="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id="{852EF0F1-F093-4E8C-A7D2-5130A61B0E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954588" y="2618715"/>
            <a:ext cx="2273512" cy="778234"/>
          </a:xfrm>
        </p:spPr>
        <p:txBody>
          <a:bodyPr anchor="b">
            <a:normAutofit/>
          </a:bodyPr>
          <a:lstStyle>
            <a:lvl1pPr marL="0" algn="ctr" defTabSz="914400" rtl="0" eaLnBrk="1" latinLnBrk="0" hangingPunct="1">
              <a:defRPr lang="en-US" sz="24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96AA952-17E9-41F2-A71E-4A8199C2B745}"/>
              </a:ext>
            </a:extLst>
          </p:cNvPr>
          <p:cNvSpPr/>
          <p:nvPr userDrawn="1"/>
        </p:nvSpPr>
        <p:spPr>
          <a:xfrm>
            <a:off x="9946539" y="3549427"/>
            <a:ext cx="309222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latin typeface="+mj-lt"/>
            </a:endParaRPr>
          </a:p>
        </p:txBody>
      </p:sp>
      <p:sp>
        <p:nvSpPr>
          <p:cNvPr id="82" name="Text Placeholder 20">
            <a:extLst>
              <a:ext uri="{FF2B5EF4-FFF2-40B4-BE49-F238E27FC236}">
                <a16:creationId xmlns:a16="http://schemas.microsoft.com/office/drawing/2014/main" id="{6FF71E5F-F651-4629-9C5E-3DE7139EE63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954184" y="3773905"/>
            <a:ext cx="2274311" cy="2110395"/>
          </a:xfrm>
        </p:spPr>
        <p:txBody>
          <a:bodyPr>
            <a:noAutofit/>
          </a:bodyPr>
          <a:lstStyle>
            <a:lvl1pPr marL="230400" indent="-230400">
              <a:buFont typeface="Wingdings" panose="05000000000000000000" pitchFamily="2" charset="2"/>
              <a:buChar char="§"/>
              <a:defRPr sz="2000">
                <a:latin typeface="+mn-lt"/>
              </a:defRPr>
            </a:lvl1pPr>
            <a:lvl2pPr marL="460800">
              <a:defRPr/>
            </a:lvl2pPr>
            <a:lvl3pPr marL="691200">
              <a:defRPr/>
            </a:lvl3pPr>
            <a:lvl4pPr marL="921600">
              <a:defRPr/>
            </a:lvl4pPr>
            <a:lvl5pPr marL="1152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41E833E3-11DC-491F-9B58-E6B30A34C1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2" y="736352"/>
            <a:ext cx="10515600" cy="703511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 dirty="0"/>
              <a:t>Hoofdtitel</a:t>
            </a:r>
            <a:endParaRPr lang="nl-BE" dirty="0"/>
          </a:p>
        </p:txBody>
      </p:sp>
      <p:sp>
        <p:nvSpPr>
          <p:cNvPr id="24" name="Tijdelijke aanduiding voor tekst 9">
            <a:extLst>
              <a:ext uri="{FF2B5EF4-FFF2-40B4-BE49-F238E27FC236}">
                <a16:creationId xmlns:a16="http://schemas.microsoft.com/office/drawing/2014/main" id="{73F24D1F-09B5-4D12-AAE2-ED1A62D13F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2" y="368300"/>
            <a:ext cx="10515599" cy="368052"/>
          </a:xfrm>
        </p:spPr>
        <p:txBody>
          <a:bodyPr anchor="ctr">
            <a:normAutofit/>
          </a:bodyPr>
          <a:lstStyle>
            <a:lvl1pPr>
              <a:defRPr sz="20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BOVENTITEL</a:t>
            </a:r>
          </a:p>
        </p:txBody>
      </p:sp>
      <p:sp>
        <p:nvSpPr>
          <p:cNvPr id="17" name="Online Image Placeholder 16">
            <a:extLst>
              <a:ext uri="{FF2B5EF4-FFF2-40B4-BE49-F238E27FC236}">
                <a16:creationId xmlns:a16="http://schemas.microsoft.com/office/drawing/2014/main" id="{A2B2B6C9-21C8-40FF-8EBE-697189CEC390}"/>
              </a:ext>
            </a:extLst>
          </p:cNvPr>
          <p:cNvSpPr>
            <a:spLocks noGrp="1"/>
          </p:cNvSpPr>
          <p:nvPr>
            <p:ph type="clipArt" sz="quarter" idx="27" hasCustomPrompt="1"/>
          </p:nvPr>
        </p:nvSpPr>
        <p:spPr>
          <a:xfrm>
            <a:off x="1652816" y="1714500"/>
            <a:ext cx="900000" cy="900000"/>
          </a:xfrm>
        </p:spPr>
        <p:txBody>
          <a:bodyPr/>
          <a:lstStyle/>
          <a:p>
            <a:r>
              <a:rPr lang="nl-BE" dirty="0"/>
              <a:t> </a:t>
            </a:r>
          </a:p>
        </p:txBody>
      </p:sp>
      <p:sp>
        <p:nvSpPr>
          <p:cNvPr id="33" name="Online Image Placeholder 16">
            <a:extLst>
              <a:ext uri="{FF2B5EF4-FFF2-40B4-BE49-F238E27FC236}">
                <a16:creationId xmlns:a16="http://schemas.microsoft.com/office/drawing/2014/main" id="{1CDE10C2-BA14-4E9C-AE63-B4D5DF640580}"/>
              </a:ext>
            </a:extLst>
          </p:cNvPr>
          <p:cNvSpPr>
            <a:spLocks noGrp="1"/>
          </p:cNvSpPr>
          <p:nvPr>
            <p:ph type="clipArt" sz="quarter" idx="28" hasCustomPrompt="1"/>
          </p:nvPr>
        </p:nvSpPr>
        <p:spPr>
          <a:xfrm>
            <a:off x="4314579" y="1714500"/>
            <a:ext cx="900000" cy="900000"/>
          </a:xfrm>
        </p:spPr>
        <p:txBody>
          <a:bodyPr/>
          <a:lstStyle/>
          <a:p>
            <a:r>
              <a:rPr lang="nl-BE" dirty="0"/>
              <a:t> </a:t>
            </a:r>
          </a:p>
        </p:txBody>
      </p:sp>
      <p:sp>
        <p:nvSpPr>
          <p:cNvPr id="34" name="Online Image Placeholder 16">
            <a:extLst>
              <a:ext uri="{FF2B5EF4-FFF2-40B4-BE49-F238E27FC236}">
                <a16:creationId xmlns:a16="http://schemas.microsoft.com/office/drawing/2014/main" id="{7C2AD36D-415D-48BE-AB94-91331126AFA1}"/>
              </a:ext>
            </a:extLst>
          </p:cNvPr>
          <p:cNvSpPr>
            <a:spLocks noGrp="1"/>
          </p:cNvSpPr>
          <p:nvPr>
            <p:ph type="clipArt" sz="quarter" idx="29" hasCustomPrompt="1"/>
          </p:nvPr>
        </p:nvSpPr>
        <p:spPr>
          <a:xfrm>
            <a:off x="6976342" y="1714500"/>
            <a:ext cx="900000" cy="900000"/>
          </a:xfrm>
        </p:spPr>
        <p:txBody>
          <a:bodyPr/>
          <a:lstStyle/>
          <a:p>
            <a:r>
              <a:rPr lang="nl-BE" dirty="0"/>
              <a:t> </a:t>
            </a:r>
          </a:p>
        </p:txBody>
      </p:sp>
      <p:sp>
        <p:nvSpPr>
          <p:cNvPr id="35" name="Online Image Placeholder 16">
            <a:extLst>
              <a:ext uri="{FF2B5EF4-FFF2-40B4-BE49-F238E27FC236}">
                <a16:creationId xmlns:a16="http://schemas.microsoft.com/office/drawing/2014/main" id="{EE73A52C-82A9-47E4-B6DA-E7F7D3C8BC8C}"/>
              </a:ext>
            </a:extLst>
          </p:cNvPr>
          <p:cNvSpPr>
            <a:spLocks noGrp="1"/>
          </p:cNvSpPr>
          <p:nvPr>
            <p:ph type="clipArt" sz="quarter" idx="30" hasCustomPrompt="1"/>
          </p:nvPr>
        </p:nvSpPr>
        <p:spPr>
          <a:xfrm>
            <a:off x="9638105" y="1714500"/>
            <a:ext cx="900000" cy="900000"/>
          </a:xfrm>
        </p:spPr>
        <p:txBody>
          <a:bodyPr/>
          <a:lstStyle/>
          <a:p>
            <a:r>
              <a:rPr lang="nl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780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Inhoud + Tekstv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oomdiagram: Handmatige invoer 3">
            <a:extLst>
              <a:ext uri="{FF2B5EF4-FFF2-40B4-BE49-F238E27FC236}">
                <a16:creationId xmlns:a16="http://schemas.microsoft.com/office/drawing/2014/main" id="{6F7878C3-37F8-42E2-A6B1-6EE2459B62A5}"/>
              </a:ext>
            </a:extLst>
          </p:cNvPr>
          <p:cNvSpPr/>
          <p:nvPr userDrawn="1"/>
        </p:nvSpPr>
        <p:spPr>
          <a:xfrm rot="16200000">
            <a:off x="5715000" y="380997"/>
            <a:ext cx="6857999" cy="609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C8CDFBAB-2DE5-4AEE-947D-37C2E4EF0F0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39939" y="1592263"/>
            <a:ext cx="4905542" cy="4584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93691594-47BC-427F-8BBA-D7A1EAF55FFC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446839" y="736352"/>
            <a:ext cx="4905542" cy="544061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1" name="Tijdelijke aanduiding voor tekst 9">
            <a:extLst>
              <a:ext uri="{FF2B5EF4-FFF2-40B4-BE49-F238E27FC236}">
                <a16:creationId xmlns:a16="http://schemas.microsoft.com/office/drawing/2014/main" id="{C5A24CB9-ECD1-4A83-B00E-85A4C4BCB3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613" y="368300"/>
            <a:ext cx="4906800" cy="368052"/>
          </a:xfrm>
        </p:spPr>
        <p:txBody>
          <a:bodyPr anchor="ctr">
            <a:normAutofit/>
          </a:bodyPr>
          <a:lstStyle>
            <a:lvl1pPr>
              <a:defRPr sz="20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BOVENTITEL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4EBC0AB-6766-4F5D-A26C-E71B13B6C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2" y="736352"/>
            <a:ext cx="4906800" cy="703511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 dirty="0"/>
              <a:t>Hoofdtitel</a:t>
            </a:r>
            <a:endParaRPr lang="nl-BE" dirty="0"/>
          </a:p>
        </p:txBody>
      </p:sp>
      <p:sp>
        <p:nvSpPr>
          <p:cNvPr id="14" name="Tijdelijke aanduiding voor voettekst 4">
            <a:extLst>
              <a:ext uri="{FF2B5EF4-FFF2-40B4-BE49-F238E27FC236}">
                <a16:creationId xmlns:a16="http://schemas.microsoft.com/office/drawing/2014/main" id="{1A6ED0F1-A7B3-44FA-AED6-57570D85E0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788" y="6344981"/>
            <a:ext cx="48334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Voettekst</a:t>
            </a: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26EDFBB5-F609-4AAD-96D6-7DEBAC131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4012" y="63449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32523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Foto link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9788" y="1592263"/>
            <a:ext cx="4906800" cy="460482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4A6EAFCF-630E-4828-B0AE-F266C9D2C88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1" y="0"/>
            <a:ext cx="6096000" cy="685800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Klik</a:t>
            </a:r>
            <a:r>
              <a:rPr lang="en-US" dirty="0"/>
              <a:t> op </a:t>
            </a:r>
            <a:r>
              <a:rPr lang="en-US" dirty="0" err="1"/>
              <a:t>icoon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foto</a:t>
            </a:r>
            <a:r>
              <a:rPr lang="en-US" dirty="0"/>
              <a:t> (min </a:t>
            </a:r>
            <a:r>
              <a:rPr lang="nl-BE" dirty="0"/>
              <a:t>resolutie </a:t>
            </a:r>
            <a:r>
              <a:rPr lang="en-US" dirty="0"/>
              <a:t>72 DPI</a:t>
            </a:r>
            <a:r>
              <a:rPr lang="nl-BE" dirty="0"/>
              <a:t>)</a:t>
            </a:r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D2F4A0A4-E99E-4B0A-A8B5-EC694F0B8A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613" y="368300"/>
            <a:ext cx="4906800" cy="368052"/>
          </a:xfrm>
        </p:spPr>
        <p:txBody>
          <a:bodyPr anchor="ctr">
            <a:normAutofit/>
          </a:bodyPr>
          <a:lstStyle>
            <a:lvl1pPr>
              <a:defRPr sz="20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BOVENTITEL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2EE646F3-A5C5-40DF-8A05-BBF9145DF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2" y="736352"/>
            <a:ext cx="4906800" cy="703511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 dirty="0"/>
              <a:t>Hoofdtitel</a:t>
            </a:r>
            <a:endParaRPr lang="nl-BE" dirty="0"/>
          </a:p>
        </p:txBody>
      </p:sp>
      <p:sp>
        <p:nvSpPr>
          <p:cNvPr id="14" name="Tijdelijke aanduiding voor voettekst 4">
            <a:extLst>
              <a:ext uri="{FF2B5EF4-FFF2-40B4-BE49-F238E27FC236}">
                <a16:creationId xmlns:a16="http://schemas.microsoft.com/office/drawing/2014/main" id="{327E91DB-C2B6-473A-A20A-A5AE3628EE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788" y="6344981"/>
            <a:ext cx="48334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Voettekst</a:t>
            </a: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F3DF618A-F0A4-4257-977E-937060381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4012" y="63449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346957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">
    <p:bg>
      <p:bgPr>
        <a:solidFill>
          <a:srgbClr val="FFE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656B493A-0700-4CB6-9422-17D80DF1F1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56698" y="2757195"/>
            <a:ext cx="9595514" cy="1343609"/>
          </a:xfrm>
          <a:solidFill>
            <a:srgbClr val="FFEB00"/>
          </a:solidFill>
        </p:spPr>
        <p:txBody>
          <a:bodyPr anchor="ctr"/>
          <a:lstStyle>
            <a:lvl1pPr marL="0" indent="0" algn="l" defTabSz="914377" rtl="0" eaLnBrk="1" latinLnBrk="0" hangingPunct="1">
              <a:lnSpc>
                <a:spcPct val="100000"/>
              </a:lnSpc>
              <a:buFontTx/>
              <a:buNone/>
              <a:defRPr lang="nl-NL" sz="48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377" rtl="0" eaLnBrk="1" latinLnBrk="0" hangingPunct="1">
              <a:buFontTx/>
              <a:buNone/>
              <a:defRPr lang="nl-BE" sz="3733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Highlight</a:t>
            </a:r>
            <a:endParaRPr lang="nl-BE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793950-6E94-4C9C-9F08-E5E3DC86771F}"/>
              </a:ext>
            </a:extLst>
          </p:cNvPr>
          <p:cNvCxnSpPr/>
          <p:nvPr userDrawn="1"/>
        </p:nvCxnSpPr>
        <p:spPr>
          <a:xfrm>
            <a:off x="839788" y="2757196"/>
            <a:ext cx="475861" cy="13436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FEADFD0C-1342-4DBE-BBA6-0F8B8EB404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788" y="6344981"/>
            <a:ext cx="48334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Voettekst</a:t>
            </a:r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05684A5A-EFC0-4F17-B1FF-0499C8B9D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4012" y="63449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4821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0880DB12-4075-4207-B6AA-7800E4F122E2}"/>
              </a:ext>
            </a:extLst>
          </p:cNvPr>
          <p:cNvSpPr/>
          <p:nvPr userDrawn="1"/>
        </p:nvSpPr>
        <p:spPr>
          <a:xfrm>
            <a:off x="2148289" y="1872866"/>
            <a:ext cx="10043711" cy="27165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 dirty="0" err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0CF25B6-16E2-4E2C-A3F5-C4E831274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467897" y="2192357"/>
            <a:ext cx="8884317" cy="2104220"/>
          </a:xfrm>
        </p:spPr>
        <p:txBody>
          <a:bodyPr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Quote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28D9E02-34B7-4AA9-A820-3BFB70B95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C43F41A-8FBB-4AE1-9593-E17E909EE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‹nr.›</a:t>
            </a:fld>
            <a:endParaRPr lang="nl-BE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54821F-9E1A-4BA4-9134-CC73E4409158}"/>
              </a:ext>
            </a:extLst>
          </p:cNvPr>
          <p:cNvSpPr/>
          <p:nvPr userDrawn="1"/>
        </p:nvSpPr>
        <p:spPr>
          <a:xfrm>
            <a:off x="839788" y="1389235"/>
            <a:ext cx="1037844" cy="749726"/>
          </a:xfrm>
          <a:custGeom>
            <a:avLst/>
            <a:gdLst/>
            <a:ahLst/>
            <a:cxnLst/>
            <a:rect l="l" t="t" r="r" b="b"/>
            <a:pathLst>
              <a:path w="1037844" h="749726">
                <a:moveTo>
                  <a:pt x="959709" y="0"/>
                </a:moveTo>
                <a:lnTo>
                  <a:pt x="1037844" y="100459"/>
                </a:lnTo>
                <a:cubicBezTo>
                  <a:pt x="1008815" y="149138"/>
                  <a:pt x="986413" y="192702"/>
                  <a:pt x="970639" y="231149"/>
                </a:cubicBezTo>
                <a:cubicBezTo>
                  <a:pt x="954865" y="269596"/>
                  <a:pt x="946881" y="306648"/>
                  <a:pt x="946687" y="342305"/>
                </a:cubicBezTo>
                <a:cubicBezTo>
                  <a:pt x="946571" y="372458"/>
                  <a:pt x="953314" y="403309"/>
                  <a:pt x="966918" y="434857"/>
                </a:cubicBezTo>
                <a:cubicBezTo>
                  <a:pt x="980522" y="466406"/>
                  <a:pt x="1001684" y="501908"/>
                  <a:pt x="1030403" y="541363"/>
                </a:cubicBezTo>
                <a:cubicBezTo>
                  <a:pt x="1030170" y="570392"/>
                  <a:pt x="1024589" y="597444"/>
                  <a:pt x="1013660" y="622520"/>
                </a:cubicBezTo>
                <a:cubicBezTo>
                  <a:pt x="1002730" y="647596"/>
                  <a:pt x="987847" y="669533"/>
                  <a:pt x="969011" y="688330"/>
                </a:cubicBezTo>
                <a:cubicBezTo>
                  <a:pt x="950214" y="707166"/>
                  <a:pt x="928277" y="722049"/>
                  <a:pt x="903201" y="732979"/>
                </a:cubicBezTo>
                <a:cubicBezTo>
                  <a:pt x="878125" y="743909"/>
                  <a:pt x="851073" y="749490"/>
                  <a:pt x="822043" y="749722"/>
                </a:cubicBezTo>
                <a:cubicBezTo>
                  <a:pt x="799370" y="749877"/>
                  <a:pt x="775883" y="745846"/>
                  <a:pt x="751583" y="737630"/>
                </a:cubicBezTo>
                <a:cubicBezTo>
                  <a:pt x="727282" y="729413"/>
                  <a:pt x="704260" y="716081"/>
                  <a:pt x="682517" y="697632"/>
                </a:cubicBezTo>
                <a:cubicBezTo>
                  <a:pt x="659883" y="680036"/>
                  <a:pt x="641899" y="656627"/>
                  <a:pt x="628567" y="627404"/>
                </a:cubicBezTo>
                <a:cubicBezTo>
                  <a:pt x="615234" y="598181"/>
                  <a:pt x="608413" y="562679"/>
                  <a:pt x="608103" y="520899"/>
                </a:cubicBezTo>
                <a:cubicBezTo>
                  <a:pt x="608684" y="467452"/>
                  <a:pt x="619614" y="414355"/>
                  <a:pt x="640892" y="361606"/>
                </a:cubicBezTo>
                <a:cubicBezTo>
                  <a:pt x="662169" y="308857"/>
                  <a:pt x="690307" y="259015"/>
                  <a:pt x="725305" y="212080"/>
                </a:cubicBezTo>
                <a:cubicBezTo>
                  <a:pt x="760187" y="165223"/>
                  <a:pt x="797859" y="123597"/>
                  <a:pt x="838321" y="87204"/>
                </a:cubicBezTo>
                <a:cubicBezTo>
                  <a:pt x="878784" y="50811"/>
                  <a:pt x="919247" y="21743"/>
                  <a:pt x="959709" y="0"/>
                </a:cubicBezTo>
                <a:close/>
                <a:moveTo>
                  <a:pt x="349747" y="0"/>
                </a:moveTo>
                <a:lnTo>
                  <a:pt x="429730" y="100459"/>
                </a:lnTo>
                <a:cubicBezTo>
                  <a:pt x="399893" y="149138"/>
                  <a:pt x="377262" y="192702"/>
                  <a:pt x="361837" y="231149"/>
                </a:cubicBezTo>
                <a:cubicBezTo>
                  <a:pt x="346413" y="269596"/>
                  <a:pt x="338662" y="306648"/>
                  <a:pt x="338584" y="342305"/>
                </a:cubicBezTo>
                <a:cubicBezTo>
                  <a:pt x="338391" y="372458"/>
                  <a:pt x="344824" y="403309"/>
                  <a:pt x="357886" y="434857"/>
                </a:cubicBezTo>
                <a:cubicBezTo>
                  <a:pt x="370947" y="466406"/>
                  <a:pt x="391798" y="501908"/>
                  <a:pt x="420440" y="541363"/>
                </a:cubicBezTo>
                <a:cubicBezTo>
                  <a:pt x="420207" y="570392"/>
                  <a:pt x="414626" y="597444"/>
                  <a:pt x="403697" y="622520"/>
                </a:cubicBezTo>
                <a:cubicBezTo>
                  <a:pt x="392767" y="647596"/>
                  <a:pt x="377884" y="669533"/>
                  <a:pt x="359048" y="688330"/>
                </a:cubicBezTo>
                <a:cubicBezTo>
                  <a:pt x="340251" y="707166"/>
                  <a:pt x="318314" y="722049"/>
                  <a:pt x="293238" y="732979"/>
                </a:cubicBezTo>
                <a:cubicBezTo>
                  <a:pt x="268162" y="743909"/>
                  <a:pt x="241110" y="749490"/>
                  <a:pt x="212081" y="749722"/>
                </a:cubicBezTo>
                <a:cubicBezTo>
                  <a:pt x="189408" y="749877"/>
                  <a:pt x="165921" y="745846"/>
                  <a:pt x="141620" y="737630"/>
                </a:cubicBezTo>
                <a:cubicBezTo>
                  <a:pt x="117319" y="729413"/>
                  <a:pt x="94297" y="716081"/>
                  <a:pt x="72554" y="697632"/>
                </a:cubicBezTo>
                <a:cubicBezTo>
                  <a:pt x="50811" y="680036"/>
                  <a:pt x="33371" y="656627"/>
                  <a:pt x="20232" y="627404"/>
                </a:cubicBezTo>
                <a:cubicBezTo>
                  <a:pt x="7093" y="598181"/>
                  <a:pt x="349" y="562679"/>
                  <a:pt x="0" y="520899"/>
                </a:cubicBezTo>
                <a:cubicBezTo>
                  <a:pt x="582" y="467452"/>
                  <a:pt x="11511" y="414355"/>
                  <a:pt x="32789" y="361606"/>
                </a:cubicBezTo>
                <a:cubicBezTo>
                  <a:pt x="54067" y="308857"/>
                  <a:pt x="82205" y="259015"/>
                  <a:pt x="117203" y="212080"/>
                </a:cubicBezTo>
                <a:cubicBezTo>
                  <a:pt x="151193" y="165223"/>
                  <a:pt x="188322" y="123597"/>
                  <a:pt x="228591" y="87204"/>
                </a:cubicBezTo>
                <a:cubicBezTo>
                  <a:pt x="268860" y="50811"/>
                  <a:pt x="309245" y="21743"/>
                  <a:pt x="349747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10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1AF5F86-7557-4EB3-B860-8DAC55C23C7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98976" y="0"/>
            <a:ext cx="8993024" cy="6858000"/>
          </a:xfrm>
          <a:custGeom>
            <a:avLst/>
            <a:gdLst>
              <a:gd name="connsiteX0" fmla="*/ 7067804 w 8993024"/>
              <a:gd name="connsiteY0" fmla="*/ 2668882 h 6858000"/>
              <a:gd name="connsiteX1" fmla="*/ 6825995 w 8993024"/>
              <a:gd name="connsiteY1" fmla="*/ 3007187 h 6858000"/>
              <a:gd name="connsiteX2" fmla="*/ 7427808 w 8993024"/>
              <a:gd name="connsiteY2" fmla="*/ 3428285 h 6858000"/>
              <a:gd name="connsiteX3" fmla="*/ 6824567 w 8993024"/>
              <a:gd name="connsiteY3" fmla="*/ 3850809 h 6858000"/>
              <a:gd name="connsiteX4" fmla="*/ 7064950 w 8993024"/>
              <a:gd name="connsiteY4" fmla="*/ 4189115 h 6858000"/>
              <a:gd name="connsiteX5" fmla="*/ 8153237 w 8993024"/>
              <a:gd name="connsiteY5" fmla="*/ 3428285 h 6858000"/>
              <a:gd name="connsiteX6" fmla="*/ 13151 w 8993024"/>
              <a:gd name="connsiteY6" fmla="*/ 0 h 6858000"/>
              <a:gd name="connsiteX7" fmla="*/ 6458768 w 8993024"/>
              <a:gd name="connsiteY7" fmla="*/ 0 h 6858000"/>
              <a:gd name="connsiteX8" fmla="*/ 8993024 w 8993024"/>
              <a:gd name="connsiteY8" fmla="*/ 1773045 h 6858000"/>
              <a:gd name="connsiteX9" fmla="*/ 8993024 w 8993024"/>
              <a:gd name="connsiteY9" fmla="*/ 5071039 h 6858000"/>
              <a:gd name="connsiteX10" fmla="*/ 6436968 w 8993024"/>
              <a:gd name="connsiteY10" fmla="*/ 6858000 h 6858000"/>
              <a:gd name="connsiteX11" fmla="*/ 0 w 8993024"/>
              <a:gd name="connsiteY11" fmla="*/ 6858000 h 6858000"/>
              <a:gd name="connsiteX12" fmla="*/ 4113308 w 8993024"/>
              <a:gd name="connsiteY12" fmla="*/ 3976936 h 6858000"/>
              <a:gd name="connsiteX13" fmla="*/ 3939451 w 8993024"/>
              <a:gd name="connsiteY13" fmla="*/ 4454621 h 6858000"/>
              <a:gd name="connsiteX14" fmla="*/ 4330572 w 8993024"/>
              <a:gd name="connsiteY14" fmla="*/ 4597366 h 6858000"/>
              <a:gd name="connsiteX15" fmla="*/ 4708157 w 8993024"/>
              <a:gd name="connsiteY15" fmla="*/ 3560289 h 6858000"/>
              <a:gd name="connsiteX16" fmla="*/ 4904654 w 8993024"/>
              <a:gd name="connsiteY16" fmla="*/ 3422658 h 6858000"/>
              <a:gd name="connsiteX17" fmla="*/ 4787988 w 8993024"/>
              <a:gd name="connsiteY17" fmla="*/ 3341024 h 6858000"/>
              <a:gd name="connsiteX18" fmla="*/ 5129372 w 8993024"/>
              <a:gd name="connsiteY18" fmla="*/ 2403378 h 6858000"/>
              <a:gd name="connsiteX19" fmla="*/ 4737966 w 8993024"/>
              <a:gd name="connsiteY19" fmla="*/ 2260633 h 6858000"/>
              <a:gd name="connsiteX20" fmla="*/ 4434717 w 8993024"/>
              <a:gd name="connsiteY20" fmla="*/ 309383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993024" h="6858000">
                <a:moveTo>
                  <a:pt x="7067804" y="2668882"/>
                </a:moveTo>
                <a:lnTo>
                  <a:pt x="6825995" y="3007187"/>
                </a:lnTo>
                <a:lnTo>
                  <a:pt x="7427808" y="3428285"/>
                </a:lnTo>
                <a:lnTo>
                  <a:pt x="6824567" y="3850809"/>
                </a:lnTo>
                <a:lnTo>
                  <a:pt x="7064950" y="4189115"/>
                </a:lnTo>
                <a:lnTo>
                  <a:pt x="8153237" y="3428285"/>
                </a:lnTo>
                <a:close/>
                <a:moveTo>
                  <a:pt x="13151" y="0"/>
                </a:moveTo>
                <a:lnTo>
                  <a:pt x="6458768" y="0"/>
                </a:lnTo>
                <a:lnTo>
                  <a:pt x="8993024" y="1773045"/>
                </a:lnTo>
                <a:lnTo>
                  <a:pt x="8993024" y="5071039"/>
                </a:lnTo>
                <a:lnTo>
                  <a:pt x="6436968" y="6858000"/>
                </a:lnTo>
                <a:lnTo>
                  <a:pt x="0" y="6858000"/>
                </a:lnTo>
                <a:lnTo>
                  <a:pt x="4113308" y="3976936"/>
                </a:lnTo>
                <a:lnTo>
                  <a:pt x="3939451" y="4454621"/>
                </a:lnTo>
                <a:lnTo>
                  <a:pt x="4330572" y="4597366"/>
                </a:lnTo>
                <a:lnTo>
                  <a:pt x="4708157" y="3560289"/>
                </a:lnTo>
                <a:lnTo>
                  <a:pt x="4904654" y="3422658"/>
                </a:lnTo>
                <a:lnTo>
                  <a:pt x="4787988" y="3341024"/>
                </a:lnTo>
                <a:lnTo>
                  <a:pt x="5129372" y="2403378"/>
                </a:lnTo>
                <a:lnTo>
                  <a:pt x="4737966" y="2260633"/>
                </a:lnTo>
                <a:lnTo>
                  <a:pt x="4434717" y="309383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D4B86-8480-40A8-8A0F-71E1A4A7D5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5568265"/>
            <a:ext cx="3452400" cy="8676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lvl="0"/>
            <a:r>
              <a:rPr lang="nl-BE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A1FC-C9B7-4EF4-8B3E-1788213793E2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39787" y="1466457"/>
            <a:ext cx="4137327" cy="2071868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Titel</a:t>
            </a:r>
            <a:endParaRPr lang="nl-BE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3EF43F9-C1BE-4A9F-B44B-5A3FC35C4C6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39787" y="3562950"/>
            <a:ext cx="4137327" cy="145573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 dirty="0"/>
              <a:t>ONDERTITEL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30DBCDA1-1C65-4A71-BA42-55F5DD4C5826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514012" y="63449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CF89028-B8A9-432B-AEE4-522BF661546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524268" y="2260633"/>
            <a:ext cx="5827945" cy="2336733"/>
            <a:chOff x="5283199" y="2561298"/>
            <a:chExt cx="5764429" cy="2311266"/>
          </a:xfrm>
          <a:solidFill>
            <a:schemeClr val="accent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944ABF9-A922-41DB-B40E-FBED7DDC28D8}"/>
                </a:ext>
              </a:extLst>
            </p:cNvPr>
            <p:cNvSpPr/>
            <p:nvPr/>
          </p:nvSpPr>
          <p:spPr>
            <a:xfrm>
              <a:off x="5283199" y="2561298"/>
              <a:ext cx="2773520" cy="2311266"/>
            </a:xfrm>
            <a:custGeom>
              <a:avLst/>
              <a:gdLst>
                <a:gd name="connsiteX0" fmla="*/ 2773520 w 2773520"/>
                <a:gd name="connsiteY0" fmla="*/ 141189 h 2311266"/>
                <a:gd name="connsiteX1" fmla="*/ 1983425 w 2773520"/>
                <a:gd name="connsiteY1" fmla="*/ 2311266 h 2311266"/>
                <a:gd name="connsiteX2" fmla="*/ 1596567 w 2773520"/>
                <a:gd name="connsiteY2" fmla="*/ 2170077 h 2311266"/>
                <a:gd name="connsiteX3" fmla="*/ 2386380 w 2773520"/>
                <a:gd name="connsiteY3" fmla="*/ 0 h 2311266"/>
                <a:gd name="connsiteX4" fmla="*/ 2773520 w 2773520"/>
                <a:gd name="connsiteY4" fmla="*/ 141189 h 2311266"/>
                <a:gd name="connsiteX5" fmla="*/ 1073603 w 2773520"/>
                <a:gd name="connsiteY5" fmla="*/ 497268 h 2311266"/>
                <a:gd name="connsiteX6" fmla="*/ 1312777 w 2773520"/>
                <a:gd name="connsiteY6" fmla="*/ 831886 h 2311266"/>
                <a:gd name="connsiteX7" fmla="*/ 717523 w 2773520"/>
                <a:gd name="connsiteY7" fmla="*/ 1248394 h 2311266"/>
                <a:gd name="connsiteX8" fmla="*/ 1314189 w 2773520"/>
                <a:gd name="connsiteY8" fmla="*/ 1666314 h 2311266"/>
                <a:gd name="connsiteX9" fmla="*/ 1076426 w 2773520"/>
                <a:gd name="connsiteY9" fmla="*/ 2000933 h 2311266"/>
                <a:gd name="connsiteX10" fmla="*/ 0 w 2773520"/>
                <a:gd name="connsiteY10" fmla="*/ 1248394 h 2311266"/>
                <a:gd name="connsiteX11" fmla="*/ 1073603 w 2773520"/>
                <a:gd name="connsiteY11" fmla="*/ 497268 h 231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3520" h="2311266">
                  <a:moveTo>
                    <a:pt x="2773520" y="141189"/>
                  </a:moveTo>
                  <a:lnTo>
                    <a:pt x="1983425" y="2311266"/>
                  </a:lnTo>
                  <a:lnTo>
                    <a:pt x="1596567" y="2170077"/>
                  </a:lnTo>
                  <a:lnTo>
                    <a:pt x="2386380" y="0"/>
                  </a:lnTo>
                  <a:lnTo>
                    <a:pt x="2773520" y="141189"/>
                  </a:lnTo>
                  <a:close/>
                  <a:moveTo>
                    <a:pt x="1073603" y="497268"/>
                  </a:moveTo>
                  <a:lnTo>
                    <a:pt x="1312777" y="831886"/>
                  </a:lnTo>
                  <a:lnTo>
                    <a:pt x="717523" y="1248394"/>
                  </a:lnTo>
                  <a:lnTo>
                    <a:pt x="1314189" y="1666314"/>
                  </a:lnTo>
                  <a:lnTo>
                    <a:pt x="1076426" y="2000933"/>
                  </a:lnTo>
                  <a:lnTo>
                    <a:pt x="0" y="1248394"/>
                  </a:lnTo>
                  <a:lnTo>
                    <a:pt x="1073603" y="497268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BDB72BE-4888-426D-ADA2-4D09ADA71B98}"/>
                </a:ext>
              </a:extLst>
            </p:cNvPr>
            <p:cNvSpPr/>
            <p:nvPr/>
          </p:nvSpPr>
          <p:spPr>
            <a:xfrm>
              <a:off x="9733439" y="2965098"/>
              <a:ext cx="1314189" cy="1503664"/>
            </a:xfrm>
            <a:custGeom>
              <a:avLst/>
              <a:gdLst>
                <a:gd name="connsiteX0" fmla="*/ 0 w 1314189"/>
                <a:gd name="connsiteY0" fmla="*/ 1169046 h 1503664"/>
                <a:gd name="connsiteX1" fmla="*/ 596666 w 1314189"/>
                <a:gd name="connsiteY1" fmla="*/ 751126 h 1503664"/>
                <a:gd name="connsiteX2" fmla="*/ 1412 w 1314189"/>
                <a:gd name="connsiteY2" fmla="*/ 334618 h 1503664"/>
                <a:gd name="connsiteX3" fmla="*/ 240586 w 1314189"/>
                <a:gd name="connsiteY3" fmla="*/ 0 h 1503664"/>
                <a:gd name="connsiteX4" fmla="*/ 1314189 w 1314189"/>
                <a:gd name="connsiteY4" fmla="*/ 751126 h 1503664"/>
                <a:gd name="connsiteX5" fmla="*/ 237763 w 1314189"/>
                <a:gd name="connsiteY5" fmla="*/ 1503665 h 15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189" h="1503664">
                  <a:moveTo>
                    <a:pt x="0" y="1169046"/>
                  </a:moveTo>
                  <a:lnTo>
                    <a:pt x="596666" y="751126"/>
                  </a:lnTo>
                  <a:lnTo>
                    <a:pt x="1412" y="334618"/>
                  </a:lnTo>
                  <a:lnTo>
                    <a:pt x="240586" y="0"/>
                  </a:lnTo>
                  <a:lnTo>
                    <a:pt x="1314189" y="751126"/>
                  </a:lnTo>
                  <a:lnTo>
                    <a:pt x="237763" y="1503665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95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6102AC0-F19C-45A3-9A9D-B0D64DB004C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7714" y="0"/>
            <a:ext cx="8015140" cy="6857999"/>
          </a:xfrm>
          <a:custGeom>
            <a:avLst/>
            <a:gdLst>
              <a:gd name="connsiteX0" fmla="*/ 0 w 8232854"/>
              <a:gd name="connsiteY0" fmla="*/ 0 h 6857999"/>
              <a:gd name="connsiteX1" fmla="*/ 5883438 w 8232854"/>
              <a:gd name="connsiteY1" fmla="*/ 0 h 6857999"/>
              <a:gd name="connsiteX2" fmla="*/ 8232854 w 8232854"/>
              <a:gd name="connsiteY2" fmla="*/ 6844108 h 6857999"/>
              <a:gd name="connsiteX3" fmla="*/ 607 w 8232854"/>
              <a:gd name="connsiteY3" fmla="*/ 6857999 h 6857999"/>
              <a:gd name="connsiteX4" fmla="*/ 0 w 8232854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32854" h="6857999">
                <a:moveTo>
                  <a:pt x="0" y="0"/>
                </a:moveTo>
                <a:lnTo>
                  <a:pt x="5883438" y="0"/>
                </a:lnTo>
                <a:lnTo>
                  <a:pt x="8232854" y="6844108"/>
                </a:lnTo>
                <a:lnTo>
                  <a:pt x="607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33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Klik</a:t>
            </a:r>
            <a:r>
              <a:rPr lang="en-US" dirty="0"/>
              <a:t> op </a:t>
            </a:r>
            <a:r>
              <a:rPr lang="en-US" dirty="0" err="1"/>
              <a:t>icoon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foto</a:t>
            </a:r>
            <a:r>
              <a:rPr lang="en-US" dirty="0"/>
              <a:t> (min </a:t>
            </a:r>
            <a:r>
              <a:rPr lang="nl-BE" dirty="0"/>
              <a:t>resolutie </a:t>
            </a:r>
            <a:r>
              <a:rPr lang="en-US" dirty="0"/>
              <a:t>72 DPI</a:t>
            </a:r>
            <a:r>
              <a:rPr lang="nl-BE" dirty="0"/>
              <a:t>)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28D9E02-34B7-4AA9-A820-3BFB70B95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C43F41A-8FBB-4AE1-9593-E17E909EE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‹nr.›</a:t>
            </a:fld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38A7250-1A84-484F-8ED9-8FAD13CC72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09771" y="731520"/>
            <a:ext cx="3042442" cy="5469256"/>
          </a:xfrm>
        </p:spPr>
        <p:txBody>
          <a:bodyPr anchor="ctr" anchorCtr="0">
            <a:normAutofit/>
          </a:bodyPr>
          <a:lstStyle>
            <a:lvl1pPr algn="r">
              <a:lnSpc>
                <a:spcPct val="100000"/>
              </a:lnSpc>
              <a:defRPr sz="4400" b="1">
                <a:latin typeface="+mj-lt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 dirty="0"/>
              <a:t>Quote</a:t>
            </a:r>
            <a:endParaRPr lang="nl-BE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2B16C0A-8A9F-4770-8F4E-140648204FC1}"/>
              </a:ext>
            </a:extLst>
          </p:cNvPr>
          <p:cNvSpPr/>
          <p:nvPr userDrawn="1"/>
        </p:nvSpPr>
        <p:spPr>
          <a:xfrm>
            <a:off x="7195010" y="731520"/>
            <a:ext cx="1037844" cy="749726"/>
          </a:xfrm>
          <a:custGeom>
            <a:avLst/>
            <a:gdLst/>
            <a:ahLst/>
            <a:cxnLst/>
            <a:rect l="l" t="t" r="r" b="b"/>
            <a:pathLst>
              <a:path w="1037844" h="749726">
                <a:moveTo>
                  <a:pt x="959709" y="0"/>
                </a:moveTo>
                <a:lnTo>
                  <a:pt x="1037844" y="100459"/>
                </a:lnTo>
                <a:cubicBezTo>
                  <a:pt x="1008815" y="149138"/>
                  <a:pt x="986413" y="192702"/>
                  <a:pt x="970639" y="231149"/>
                </a:cubicBezTo>
                <a:cubicBezTo>
                  <a:pt x="954865" y="269596"/>
                  <a:pt x="946881" y="306648"/>
                  <a:pt x="946687" y="342305"/>
                </a:cubicBezTo>
                <a:cubicBezTo>
                  <a:pt x="946571" y="372458"/>
                  <a:pt x="953314" y="403309"/>
                  <a:pt x="966918" y="434857"/>
                </a:cubicBezTo>
                <a:cubicBezTo>
                  <a:pt x="980522" y="466406"/>
                  <a:pt x="1001684" y="501908"/>
                  <a:pt x="1030403" y="541363"/>
                </a:cubicBezTo>
                <a:cubicBezTo>
                  <a:pt x="1030170" y="570392"/>
                  <a:pt x="1024589" y="597444"/>
                  <a:pt x="1013660" y="622520"/>
                </a:cubicBezTo>
                <a:cubicBezTo>
                  <a:pt x="1002730" y="647596"/>
                  <a:pt x="987847" y="669533"/>
                  <a:pt x="969011" y="688330"/>
                </a:cubicBezTo>
                <a:cubicBezTo>
                  <a:pt x="950214" y="707166"/>
                  <a:pt x="928277" y="722049"/>
                  <a:pt x="903201" y="732979"/>
                </a:cubicBezTo>
                <a:cubicBezTo>
                  <a:pt x="878125" y="743909"/>
                  <a:pt x="851073" y="749490"/>
                  <a:pt x="822043" y="749722"/>
                </a:cubicBezTo>
                <a:cubicBezTo>
                  <a:pt x="799370" y="749877"/>
                  <a:pt x="775883" y="745846"/>
                  <a:pt x="751583" y="737630"/>
                </a:cubicBezTo>
                <a:cubicBezTo>
                  <a:pt x="727282" y="729413"/>
                  <a:pt x="704260" y="716081"/>
                  <a:pt x="682517" y="697632"/>
                </a:cubicBezTo>
                <a:cubicBezTo>
                  <a:pt x="659883" y="680036"/>
                  <a:pt x="641899" y="656627"/>
                  <a:pt x="628567" y="627404"/>
                </a:cubicBezTo>
                <a:cubicBezTo>
                  <a:pt x="615234" y="598181"/>
                  <a:pt x="608413" y="562679"/>
                  <a:pt x="608103" y="520899"/>
                </a:cubicBezTo>
                <a:cubicBezTo>
                  <a:pt x="608684" y="467452"/>
                  <a:pt x="619614" y="414355"/>
                  <a:pt x="640892" y="361606"/>
                </a:cubicBezTo>
                <a:cubicBezTo>
                  <a:pt x="662169" y="308857"/>
                  <a:pt x="690307" y="259015"/>
                  <a:pt x="725305" y="212080"/>
                </a:cubicBezTo>
                <a:cubicBezTo>
                  <a:pt x="760187" y="165223"/>
                  <a:pt x="797859" y="123597"/>
                  <a:pt x="838321" y="87204"/>
                </a:cubicBezTo>
                <a:cubicBezTo>
                  <a:pt x="878784" y="50811"/>
                  <a:pt x="919247" y="21743"/>
                  <a:pt x="959709" y="0"/>
                </a:cubicBezTo>
                <a:close/>
                <a:moveTo>
                  <a:pt x="349747" y="0"/>
                </a:moveTo>
                <a:lnTo>
                  <a:pt x="429730" y="100459"/>
                </a:lnTo>
                <a:cubicBezTo>
                  <a:pt x="399893" y="149138"/>
                  <a:pt x="377262" y="192702"/>
                  <a:pt x="361837" y="231149"/>
                </a:cubicBezTo>
                <a:cubicBezTo>
                  <a:pt x="346413" y="269596"/>
                  <a:pt x="338662" y="306648"/>
                  <a:pt x="338584" y="342305"/>
                </a:cubicBezTo>
                <a:cubicBezTo>
                  <a:pt x="338391" y="372458"/>
                  <a:pt x="344824" y="403309"/>
                  <a:pt x="357886" y="434857"/>
                </a:cubicBezTo>
                <a:cubicBezTo>
                  <a:pt x="370947" y="466406"/>
                  <a:pt x="391798" y="501908"/>
                  <a:pt x="420440" y="541363"/>
                </a:cubicBezTo>
                <a:cubicBezTo>
                  <a:pt x="420207" y="570392"/>
                  <a:pt x="414626" y="597444"/>
                  <a:pt x="403697" y="622520"/>
                </a:cubicBezTo>
                <a:cubicBezTo>
                  <a:pt x="392767" y="647596"/>
                  <a:pt x="377884" y="669533"/>
                  <a:pt x="359048" y="688330"/>
                </a:cubicBezTo>
                <a:cubicBezTo>
                  <a:pt x="340251" y="707166"/>
                  <a:pt x="318314" y="722049"/>
                  <a:pt x="293238" y="732979"/>
                </a:cubicBezTo>
                <a:cubicBezTo>
                  <a:pt x="268162" y="743909"/>
                  <a:pt x="241110" y="749490"/>
                  <a:pt x="212081" y="749722"/>
                </a:cubicBezTo>
                <a:cubicBezTo>
                  <a:pt x="189408" y="749877"/>
                  <a:pt x="165921" y="745846"/>
                  <a:pt x="141620" y="737630"/>
                </a:cubicBezTo>
                <a:cubicBezTo>
                  <a:pt x="117319" y="729413"/>
                  <a:pt x="94297" y="716081"/>
                  <a:pt x="72554" y="697632"/>
                </a:cubicBezTo>
                <a:cubicBezTo>
                  <a:pt x="50811" y="680036"/>
                  <a:pt x="33371" y="656627"/>
                  <a:pt x="20232" y="627404"/>
                </a:cubicBezTo>
                <a:cubicBezTo>
                  <a:pt x="7093" y="598181"/>
                  <a:pt x="349" y="562679"/>
                  <a:pt x="0" y="520899"/>
                </a:cubicBezTo>
                <a:cubicBezTo>
                  <a:pt x="582" y="467452"/>
                  <a:pt x="11511" y="414355"/>
                  <a:pt x="32789" y="361606"/>
                </a:cubicBezTo>
                <a:cubicBezTo>
                  <a:pt x="54067" y="308857"/>
                  <a:pt x="82205" y="259015"/>
                  <a:pt x="117203" y="212080"/>
                </a:cubicBezTo>
                <a:cubicBezTo>
                  <a:pt x="151193" y="165223"/>
                  <a:pt x="188322" y="123597"/>
                  <a:pt x="228591" y="87204"/>
                </a:cubicBezTo>
                <a:cubicBezTo>
                  <a:pt x="268860" y="50811"/>
                  <a:pt x="309245" y="21743"/>
                  <a:pt x="3497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3378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A646AE-525C-4E05-AC23-070AEB611B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A4E71-19A2-489E-A860-0F722BD396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8982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B578C3A-70B1-4CC3-B6DF-285E946033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01" y="0"/>
            <a:ext cx="11988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4BF960-82A5-4285-8E8D-3D38ABFF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42BFD9-E786-4CE8-B808-F14E6DDBFF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Voettekst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44FAA-B041-4107-9B51-26A8D1A19D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14" name="Rechthoek 6">
            <a:extLst>
              <a:ext uri="{FF2B5EF4-FFF2-40B4-BE49-F238E27FC236}">
                <a16:creationId xmlns:a16="http://schemas.microsoft.com/office/drawing/2014/main" id="{18BD1D03-02DC-41F4-B683-DD75602FC23A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097A97DD-ACFA-4032-B2B4-DE6E6DE74F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592263"/>
            <a:ext cx="10514013" cy="4608513"/>
          </a:xfrm>
        </p:spPr>
        <p:txBody>
          <a:bodyPr numCol="2" spcCol="720000"/>
          <a:lstStyle>
            <a:lvl1pPr marL="414000" indent="-414000">
              <a:spcBef>
                <a:spcPts val="2400"/>
              </a:spcBef>
              <a:buClr>
                <a:schemeClr val="accent4"/>
              </a:buClr>
              <a:buSzPct val="100000"/>
              <a:buFont typeface="+mj-lt"/>
              <a:buAutoNum type="arabicPeriod"/>
              <a:defRPr sz="2800" b="1">
                <a:latin typeface="+mj-lt"/>
              </a:defRPr>
            </a:lvl1pPr>
            <a:lvl2pPr marL="648000">
              <a:defRPr/>
            </a:lvl2pPr>
            <a:lvl3pPr marL="864000">
              <a:defRPr/>
            </a:lvl3pPr>
            <a:lvl4pPr marL="1080000">
              <a:defRPr/>
            </a:lvl4pPr>
            <a:lvl5pPr marL="1296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65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jdslij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0DF5271-02F7-4C8C-AC86-45A1A87C4A62}"/>
              </a:ext>
            </a:extLst>
          </p:cNvPr>
          <p:cNvSpPr/>
          <p:nvPr userDrawn="1"/>
        </p:nvSpPr>
        <p:spPr>
          <a:xfrm>
            <a:off x="838200" y="1592264"/>
            <a:ext cx="10514013" cy="46085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222AB-A6A7-4BBD-AC26-A44C50272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6B1B38-DEA4-4A55-809D-15E9FB606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Voettekst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0AB6F-A9C9-4374-960A-E309A5EFDE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12" name="SmartArt Placeholder 11">
            <a:extLst>
              <a:ext uri="{FF2B5EF4-FFF2-40B4-BE49-F238E27FC236}">
                <a16:creationId xmlns:a16="http://schemas.microsoft.com/office/drawing/2014/main" id="{CA428AEB-76E8-4F1F-A696-CC90A0005457}"/>
              </a:ext>
            </a:extLst>
          </p:cNvPr>
          <p:cNvSpPr>
            <a:spLocks noGrp="1"/>
          </p:cNvSpPr>
          <p:nvPr>
            <p:ph type="dgm" sz="quarter" idx="12"/>
          </p:nvPr>
        </p:nvSpPr>
        <p:spPr>
          <a:xfrm>
            <a:off x="2394408" y="1978735"/>
            <a:ext cx="8766928" cy="288000"/>
          </a:xfrm>
        </p:spPr>
        <p:txBody>
          <a:bodyPr/>
          <a:lstStyle/>
          <a:p>
            <a:r>
              <a:rPr lang="nl-NL"/>
              <a:t>Klik op het pictogram om een SmartArt-graphic toe te voegen</a:t>
            </a:r>
            <a:endParaRPr lang="nl-BE" dirty="0"/>
          </a:p>
        </p:txBody>
      </p:sp>
      <p:sp>
        <p:nvSpPr>
          <p:cNvPr id="15" name="Table Placeholder 14">
            <a:extLst>
              <a:ext uri="{FF2B5EF4-FFF2-40B4-BE49-F238E27FC236}">
                <a16:creationId xmlns:a16="http://schemas.microsoft.com/office/drawing/2014/main" id="{B6F23DDE-9419-4249-A153-DC47F37D8CEF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962340" y="2361005"/>
            <a:ext cx="10267321" cy="3723272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nl-BE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41A74B6-DD02-4BC3-A81B-F28A17EBC5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94408" y="2840846"/>
            <a:ext cx="1063624" cy="288000"/>
          </a:xfrm>
          <a:prstGeom prst="roundRect">
            <a:avLst>
              <a:gd name="adj" fmla="val 9167"/>
            </a:avLst>
          </a:prstGeom>
          <a:solidFill>
            <a:schemeClr val="accent4"/>
          </a:solidFill>
        </p:spPr>
        <p:txBody>
          <a:bodyPr wrap="square" lIns="72000" tIns="72000" rIns="72000" bIns="72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id="{388766CC-1C6B-4250-BC09-5F5E195A87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94408" y="4108605"/>
            <a:ext cx="1063624" cy="288000"/>
          </a:xfrm>
          <a:prstGeom prst="roundRect">
            <a:avLst>
              <a:gd name="adj" fmla="val 9167"/>
            </a:avLst>
          </a:prstGeom>
          <a:solidFill>
            <a:schemeClr val="accent2"/>
          </a:solidFill>
        </p:spPr>
        <p:txBody>
          <a:bodyPr wrap="square" lIns="72000" tIns="72000" rIns="72000" bIns="72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id="{8441DAEC-D24A-4E24-A402-1CC4710808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94408" y="5339805"/>
            <a:ext cx="1063624" cy="288000"/>
          </a:xfrm>
          <a:prstGeom prst="roundRect">
            <a:avLst>
              <a:gd name="adj" fmla="val 9167"/>
            </a:avLst>
          </a:prstGeom>
          <a:solidFill>
            <a:schemeClr val="accent1"/>
          </a:solidFill>
        </p:spPr>
        <p:txBody>
          <a:bodyPr wrap="square" lIns="72000" tIns="72000" rIns="72000" bIns="72000" anchor="ctr">
            <a:noAutofit/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6C7B9BF-9096-4141-900E-0C07FD04B63E}"/>
              </a:ext>
            </a:extLst>
          </p:cNvPr>
          <p:cNvSpPr>
            <a:spLocks noGrp="1" noChangeAspect="1"/>
          </p:cNvSpPr>
          <p:nvPr>
            <p:ph type="body" sz="quarter" idx="17"/>
          </p:nvPr>
        </p:nvSpPr>
        <p:spPr>
          <a:xfrm>
            <a:off x="4890100" y="2473081"/>
            <a:ext cx="894556" cy="1023530"/>
          </a:xfrm>
          <a:custGeom>
            <a:avLst/>
            <a:gdLst>
              <a:gd name="connsiteX0" fmla="*/ 162767 w 889104"/>
              <a:gd name="connsiteY0" fmla="*/ 0 h 1017292"/>
              <a:gd name="connsiteX1" fmla="*/ 889104 w 889104"/>
              <a:gd name="connsiteY1" fmla="*/ 508168 h 1017292"/>
              <a:gd name="connsiteX2" fmla="*/ 160857 w 889104"/>
              <a:gd name="connsiteY2" fmla="*/ 1017292 h 1017292"/>
              <a:gd name="connsiteX3" fmla="*/ 0 w 889104"/>
              <a:gd name="connsiteY3" fmla="*/ 790908 h 1017292"/>
              <a:gd name="connsiteX4" fmla="*/ 403670 w 889104"/>
              <a:gd name="connsiteY4" fmla="*/ 508168 h 1017292"/>
              <a:gd name="connsiteX5" fmla="*/ 956 w 889104"/>
              <a:gd name="connsiteY5" fmla="*/ 226383 h 101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9104" h="1017292">
                <a:moveTo>
                  <a:pt x="162767" y="0"/>
                </a:moveTo>
                <a:lnTo>
                  <a:pt x="889104" y="508168"/>
                </a:lnTo>
                <a:lnTo>
                  <a:pt x="160857" y="1017292"/>
                </a:lnTo>
                <a:lnTo>
                  <a:pt x="0" y="790908"/>
                </a:lnTo>
                <a:lnTo>
                  <a:pt x="403670" y="508168"/>
                </a:lnTo>
                <a:lnTo>
                  <a:pt x="956" y="22638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none" lIns="72000" tIns="72000" rIns="72000" bIns="72000" anchor="ctr">
            <a:noAutofit/>
          </a:bodyPr>
          <a:lstStyle>
            <a:lvl1pPr algn="ctr">
              <a:defRPr sz="1400" b="1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B6A5EC07-BCB1-49B4-8C03-DA027A35A7E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94408" y="1678598"/>
            <a:ext cx="522000" cy="245419"/>
          </a:xfrm>
          <a:prstGeom prst="roundRect">
            <a:avLst>
              <a:gd name="adj" fmla="val 9167"/>
            </a:avLst>
          </a:prstGeom>
          <a:solidFill>
            <a:schemeClr val="accent1"/>
          </a:solidFill>
        </p:spPr>
        <p:txBody>
          <a:bodyPr wrap="square" lIns="72000" tIns="72000" rIns="72000" bIns="72000" anchor="ctr">
            <a:noAutofit/>
          </a:bodyPr>
          <a:lstStyle>
            <a:lvl1pPr algn="ctr">
              <a:defRPr sz="1400" b="1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jaar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2916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8E365-9778-4C40-AA58-C17DCFF70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015D-CC98-4ECA-BDBA-F0297C2169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6A5E5-BDF0-4E7D-803E-FE61AE47C4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3D95701-A0B9-4CE4-8280-12966CBFBB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592263"/>
            <a:ext cx="10514013" cy="4608513"/>
          </a:xfrm>
        </p:spPr>
        <p:txBody>
          <a:bodyPr/>
          <a:lstStyle>
            <a:lvl1pPr marL="396000" indent="-396000">
              <a:buSzPct val="114000"/>
              <a:buFontTx/>
              <a:buBlip>
                <a:blip r:embed="rId2"/>
              </a:buBlip>
              <a:defRPr sz="2800"/>
            </a:lvl1pPr>
            <a:lvl2pPr marL="648000">
              <a:defRPr/>
            </a:lvl2pPr>
            <a:lvl3pPr marL="864000">
              <a:defRPr/>
            </a:lvl3pPr>
            <a:lvl4pPr marL="1080000">
              <a:defRPr/>
            </a:lvl4pPr>
            <a:lvl5pPr marL="1296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54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Foto Code Shap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7FA0B71D-8A8D-4470-A5F4-C62381A5019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707982" y="2009391"/>
            <a:ext cx="4644231" cy="2506662"/>
            <a:chOff x="5283199" y="2561298"/>
            <a:chExt cx="4282210" cy="2311266"/>
          </a:xfrm>
          <a:solidFill>
            <a:schemeClr val="accent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D9E1058-C866-4C03-AF09-B64706C4C549}"/>
                </a:ext>
              </a:extLst>
            </p:cNvPr>
            <p:cNvSpPr/>
            <p:nvPr/>
          </p:nvSpPr>
          <p:spPr>
            <a:xfrm>
              <a:off x="5283199" y="2561298"/>
              <a:ext cx="2773520" cy="2311266"/>
            </a:xfrm>
            <a:custGeom>
              <a:avLst/>
              <a:gdLst>
                <a:gd name="connsiteX0" fmla="*/ 2773520 w 2773520"/>
                <a:gd name="connsiteY0" fmla="*/ 141189 h 2311266"/>
                <a:gd name="connsiteX1" fmla="*/ 1983425 w 2773520"/>
                <a:gd name="connsiteY1" fmla="*/ 2311266 h 2311266"/>
                <a:gd name="connsiteX2" fmla="*/ 1596567 w 2773520"/>
                <a:gd name="connsiteY2" fmla="*/ 2170077 h 2311266"/>
                <a:gd name="connsiteX3" fmla="*/ 2386380 w 2773520"/>
                <a:gd name="connsiteY3" fmla="*/ 0 h 2311266"/>
                <a:gd name="connsiteX4" fmla="*/ 2773520 w 2773520"/>
                <a:gd name="connsiteY4" fmla="*/ 141189 h 2311266"/>
                <a:gd name="connsiteX5" fmla="*/ 1073603 w 2773520"/>
                <a:gd name="connsiteY5" fmla="*/ 497268 h 2311266"/>
                <a:gd name="connsiteX6" fmla="*/ 1312777 w 2773520"/>
                <a:gd name="connsiteY6" fmla="*/ 831886 h 2311266"/>
                <a:gd name="connsiteX7" fmla="*/ 717523 w 2773520"/>
                <a:gd name="connsiteY7" fmla="*/ 1248394 h 2311266"/>
                <a:gd name="connsiteX8" fmla="*/ 1314189 w 2773520"/>
                <a:gd name="connsiteY8" fmla="*/ 1666314 h 2311266"/>
                <a:gd name="connsiteX9" fmla="*/ 1076426 w 2773520"/>
                <a:gd name="connsiteY9" fmla="*/ 2000933 h 2311266"/>
                <a:gd name="connsiteX10" fmla="*/ 0 w 2773520"/>
                <a:gd name="connsiteY10" fmla="*/ 1248394 h 2311266"/>
                <a:gd name="connsiteX11" fmla="*/ 1073603 w 2773520"/>
                <a:gd name="connsiteY11" fmla="*/ 497268 h 231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3520" h="2311266">
                  <a:moveTo>
                    <a:pt x="2773520" y="141189"/>
                  </a:moveTo>
                  <a:lnTo>
                    <a:pt x="1983425" y="2311266"/>
                  </a:lnTo>
                  <a:lnTo>
                    <a:pt x="1596567" y="2170077"/>
                  </a:lnTo>
                  <a:lnTo>
                    <a:pt x="2386380" y="0"/>
                  </a:lnTo>
                  <a:lnTo>
                    <a:pt x="2773520" y="141189"/>
                  </a:lnTo>
                  <a:close/>
                  <a:moveTo>
                    <a:pt x="1073603" y="497268"/>
                  </a:moveTo>
                  <a:lnTo>
                    <a:pt x="1312777" y="831886"/>
                  </a:lnTo>
                  <a:lnTo>
                    <a:pt x="717523" y="1248394"/>
                  </a:lnTo>
                  <a:lnTo>
                    <a:pt x="1314189" y="1666314"/>
                  </a:lnTo>
                  <a:lnTo>
                    <a:pt x="1076426" y="2000933"/>
                  </a:lnTo>
                  <a:lnTo>
                    <a:pt x="0" y="1248394"/>
                  </a:lnTo>
                  <a:lnTo>
                    <a:pt x="1073603" y="497268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58E1EB3-419F-4F98-AF8B-5CC9CE565401}"/>
                </a:ext>
              </a:extLst>
            </p:cNvPr>
            <p:cNvSpPr/>
            <p:nvPr/>
          </p:nvSpPr>
          <p:spPr>
            <a:xfrm>
              <a:off x="8251220" y="3044141"/>
              <a:ext cx="1314189" cy="1503664"/>
            </a:xfrm>
            <a:custGeom>
              <a:avLst/>
              <a:gdLst>
                <a:gd name="connsiteX0" fmla="*/ 0 w 1314189"/>
                <a:gd name="connsiteY0" fmla="*/ 1169046 h 1503664"/>
                <a:gd name="connsiteX1" fmla="*/ 596666 w 1314189"/>
                <a:gd name="connsiteY1" fmla="*/ 751126 h 1503664"/>
                <a:gd name="connsiteX2" fmla="*/ 1412 w 1314189"/>
                <a:gd name="connsiteY2" fmla="*/ 334618 h 1503664"/>
                <a:gd name="connsiteX3" fmla="*/ 240586 w 1314189"/>
                <a:gd name="connsiteY3" fmla="*/ 0 h 1503664"/>
                <a:gd name="connsiteX4" fmla="*/ 1314189 w 1314189"/>
                <a:gd name="connsiteY4" fmla="*/ 751126 h 1503664"/>
                <a:gd name="connsiteX5" fmla="*/ 237763 w 1314189"/>
                <a:gd name="connsiteY5" fmla="*/ 1503665 h 15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189" h="1503664">
                  <a:moveTo>
                    <a:pt x="0" y="1169046"/>
                  </a:moveTo>
                  <a:lnTo>
                    <a:pt x="596666" y="751126"/>
                  </a:lnTo>
                  <a:lnTo>
                    <a:pt x="1412" y="334618"/>
                  </a:lnTo>
                  <a:lnTo>
                    <a:pt x="240586" y="0"/>
                  </a:lnTo>
                  <a:lnTo>
                    <a:pt x="1314189" y="751126"/>
                  </a:lnTo>
                  <a:lnTo>
                    <a:pt x="237763" y="1503665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1FFC41D3-74EC-4786-913E-170737D7DD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15699" y="1049956"/>
            <a:ext cx="3858332" cy="4562935"/>
          </a:xfrm>
          <a:custGeom>
            <a:avLst/>
            <a:gdLst>
              <a:gd name="connsiteX0" fmla="*/ 730069 w 3858332"/>
              <a:gd name="connsiteY0" fmla="*/ 0 h 4562935"/>
              <a:gd name="connsiteX1" fmla="*/ 2483194 w 3858332"/>
              <a:gd name="connsiteY1" fmla="*/ 1226541 h 4562935"/>
              <a:gd name="connsiteX2" fmla="*/ 1723825 w 3858332"/>
              <a:gd name="connsiteY2" fmla="*/ 3312972 h 4562935"/>
              <a:gd name="connsiteX3" fmla="*/ 2143388 w 3858332"/>
              <a:gd name="connsiteY3" fmla="*/ 3466097 h 4562935"/>
              <a:gd name="connsiteX4" fmla="*/ 2862229 w 3858332"/>
              <a:gd name="connsiteY4" fmla="*/ 1491726 h 4562935"/>
              <a:gd name="connsiteX5" fmla="*/ 3264711 w 3858332"/>
              <a:gd name="connsiteY5" fmla="*/ 1773315 h 4562935"/>
              <a:gd name="connsiteX6" fmla="*/ 3212754 w 3858332"/>
              <a:gd name="connsiteY6" fmla="*/ 1846005 h 4562935"/>
              <a:gd name="connsiteX7" fmla="*/ 3858332 w 3858332"/>
              <a:gd name="connsiteY7" fmla="*/ 2297725 h 4562935"/>
              <a:gd name="connsiteX8" fmla="*/ 3211223 w 3858332"/>
              <a:gd name="connsiteY8" fmla="*/ 2750976 h 4562935"/>
              <a:gd name="connsiteX9" fmla="*/ 3245106 w 3858332"/>
              <a:gd name="connsiteY9" fmla="*/ 2798662 h 4562935"/>
              <a:gd name="connsiteX10" fmla="*/ 721502 w 3858332"/>
              <a:gd name="connsiteY10" fmla="*/ 4562935 h 4562935"/>
              <a:gd name="connsiteX11" fmla="*/ 0 w 3858332"/>
              <a:gd name="connsiteY11" fmla="*/ 3547520 h 4562935"/>
              <a:gd name="connsiteX12" fmla="*/ 877975 w 3858332"/>
              <a:gd name="connsiteY12" fmla="*/ 2932564 h 4562935"/>
              <a:gd name="connsiteX13" fmla="*/ 1159711 w 3858332"/>
              <a:gd name="connsiteY13" fmla="*/ 3129528 h 4562935"/>
              <a:gd name="connsiteX14" fmla="*/ 1417574 w 3858332"/>
              <a:gd name="connsiteY14" fmla="*/ 2766621 h 4562935"/>
              <a:gd name="connsiteX15" fmla="*/ 1266234 w 3858332"/>
              <a:gd name="connsiteY15" fmla="*/ 2660618 h 4562935"/>
              <a:gd name="connsiteX16" fmla="*/ 1810608 w 3858332"/>
              <a:gd name="connsiteY16" fmla="*/ 2279324 h 4562935"/>
              <a:gd name="connsiteX17" fmla="*/ 1314865 w 3858332"/>
              <a:gd name="connsiteY17" fmla="*/ 1932445 h 4562935"/>
              <a:gd name="connsiteX18" fmla="*/ 1416043 w 3858332"/>
              <a:gd name="connsiteY18" fmla="*/ 1861649 h 4562935"/>
              <a:gd name="connsiteX19" fmla="*/ 1156649 w 3858332"/>
              <a:gd name="connsiteY19" fmla="*/ 1498743 h 4562935"/>
              <a:gd name="connsiteX20" fmla="*/ 925829 w 3858332"/>
              <a:gd name="connsiteY20" fmla="*/ 1660231 h 4562935"/>
              <a:gd name="connsiteX21" fmla="*/ 4285 w 3858332"/>
              <a:gd name="connsiteY21" fmla="*/ 1015413 h 4562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58332" h="4562935">
                <a:moveTo>
                  <a:pt x="730069" y="0"/>
                </a:moveTo>
                <a:lnTo>
                  <a:pt x="2483194" y="1226541"/>
                </a:lnTo>
                <a:lnTo>
                  <a:pt x="1723825" y="3312972"/>
                </a:lnTo>
                <a:lnTo>
                  <a:pt x="2143388" y="3466097"/>
                </a:lnTo>
                <a:lnTo>
                  <a:pt x="2862229" y="1491726"/>
                </a:lnTo>
                <a:lnTo>
                  <a:pt x="3264711" y="1773315"/>
                </a:lnTo>
                <a:lnTo>
                  <a:pt x="3212754" y="1846005"/>
                </a:lnTo>
                <a:lnTo>
                  <a:pt x="3858332" y="2297725"/>
                </a:lnTo>
                <a:lnTo>
                  <a:pt x="3211223" y="2750976"/>
                </a:lnTo>
                <a:lnTo>
                  <a:pt x="3245106" y="2798662"/>
                </a:lnTo>
                <a:lnTo>
                  <a:pt x="721502" y="4562935"/>
                </a:lnTo>
                <a:lnTo>
                  <a:pt x="0" y="3547520"/>
                </a:lnTo>
                <a:lnTo>
                  <a:pt x="877975" y="2932564"/>
                </a:lnTo>
                <a:lnTo>
                  <a:pt x="1159711" y="3129528"/>
                </a:lnTo>
                <a:lnTo>
                  <a:pt x="1417574" y="2766621"/>
                </a:lnTo>
                <a:lnTo>
                  <a:pt x="1266234" y="2660618"/>
                </a:lnTo>
                <a:lnTo>
                  <a:pt x="1810608" y="2279324"/>
                </a:lnTo>
                <a:lnTo>
                  <a:pt x="1314865" y="1932445"/>
                </a:lnTo>
                <a:lnTo>
                  <a:pt x="1416043" y="1861649"/>
                </a:lnTo>
                <a:lnTo>
                  <a:pt x="1156649" y="1498743"/>
                </a:lnTo>
                <a:lnTo>
                  <a:pt x="925829" y="1660231"/>
                </a:lnTo>
                <a:lnTo>
                  <a:pt x="4285" y="10154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Klik</a:t>
            </a:r>
            <a:r>
              <a:rPr lang="en-US" dirty="0"/>
              <a:t> op </a:t>
            </a:r>
            <a:r>
              <a:rPr lang="en-US" dirty="0" err="1"/>
              <a:t>icoon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foto</a:t>
            </a:r>
            <a:r>
              <a:rPr lang="en-US" dirty="0"/>
              <a:t> (min </a:t>
            </a:r>
            <a:r>
              <a:rPr lang="nl-BE" dirty="0"/>
              <a:t>resolutie </a:t>
            </a:r>
            <a:r>
              <a:rPr lang="en-US" dirty="0"/>
              <a:t>72 DPI</a:t>
            </a:r>
            <a:r>
              <a:rPr lang="nl-BE" dirty="0"/>
              <a:t>)</a:t>
            </a:r>
          </a:p>
        </p:txBody>
      </p:sp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58B05817-F3FA-46BB-B9B1-0872F0D69B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95852" y="995914"/>
            <a:ext cx="6895292" cy="5862086"/>
          </a:xfrm>
          <a:prstGeom prst="rect">
            <a:avLst/>
          </a:prstGeom>
        </p:spPr>
      </p:pic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75AB06CC-800E-4C2D-A84E-6F1C3E1F246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39939" y="1592263"/>
            <a:ext cx="4905542" cy="4584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4" name="Tijdelijke aanduiding voor tekst 9">
            <a:extLst>
              <a:ext uri="{FF2B5EF4-FFF2-40B4-BE49-F238E27FC236}">
                <a16:creationId xmlns:a16="http://schemas.microsoft.com/office/drawing/2014/main" id="{6697E777-8604-42A9-8F0B-02333D626B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6613" y="368300"/>
            <a:ext cx="4906800" cy="368052"/>
          </a:xfrm>
        </p:spPr>
        <p:txBody>
          <a:bodyPr anchor="ctr">
            <a:normAutofit/>
          </a:bodyPr>
          <a:lstStyle>
            <a:lvl1pPr>
              <a:defRPr sz="20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BOVENTITEL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B8F964ED-5909-49F8-8F47-BD3F0E493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2" y="736352"/>
            <a:ext cx="4906800" cy="703511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 dirty="0"/>
              <a:t>Hoofdtitel</a:t>
            </a:r>
            <a:endParaRPr lang="nl-BE" dirty="0"/>
          </a:p>
        </p:txBody>
      </p:sp>
      <p:sp>
        <p:nvSpPr>
          <p:cNvPr id="16" name="Tijdelijke aanduiding voor voettekst 4">
            <a:extLst>
              <a:ext uri="{FF2B5EF4-FFF2-40B4-BE49-F238E27FC236}">
                <a16:creationId xmlns:a16="http://schemas.microsoft.com/office/drawing/2014/main" id="{3732EE75-B596-422D-B820-F77A1E694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788" y="6344981"/>
            <a:ext cx="48334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Voettekst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C3ACB0A-EF63-4EFC-8237-EC902A9AB2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4012" y="63449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00695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ot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floor&#10;&#10;Description automatically generated">
            <a:extLst>
              <a:ext uri="{FF2B5EF4-FFF2-40B4-BE49-F238E27FC236}">
                <a16:creationId xmlns:a16="http://schemas.microsoft.com/office/drawing/2014/main" id="{683ED076-46D5-42D9-91B0-E0C40ECCFC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19456" y="1"/>
            <a:ext cx="12003104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52542C1-CDF9-42AF-9ED9-D440E3D3E80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90602" y="2561298"/>
            <a:ext cx="5764429" cy="2311266"/>
            <a:chOff x="5283199" y="2561298"/>
            <a:chExt cx="5764429" cy="2311266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2D1342-C18C-40BB-912C-F86D1E706C6F}"/>
                </a:ext>
              </a:extLst>
            </p:cNvPr>
            <p:cNvSpPr/>
            <p:nvPr/>
          </p:nvSpPr>
          <p:spPr>
            <a:xfrm>
              <a:off x="5283199" y="2561298"/>
              <a:ext cx="2773520" cy="2311266"/>
            </a:xfrm>
            <a:custGeom>
              <a:avLst/>
              <a:gdLst>
                <a:gd name="connsiteX0" fmla="*/ 2773520 w 2773520"/>
                <a:gd name="connsiteY0" fmla="*/ 141189 h 2311266"/>
                <a:gd name="connsiteX1" fmla="*/ 1983425 w 2773520"/>
                <a:gd name="connsiteY1" fmla="*/ 2311266 h 2311266"/>
                <a:gd name="connsiteX2" fmla="*/ 1596567 w 2773520"/>
                <a:gd name="connsiteY2" fmla="*/ 2170077 h 2311266"/>
                <a:gd name="connsiteX3" fmla="*/ 2386380 w 2773520"/>
                <a:gd name="connsiteY3" fmla="*/ 0 h 2311266"/>
                <a:gd name="connsiteX4" fmla="*/ 2773520 w 2773520"/>
                <a:gd name="connsiteY4" fmla="*/ 141189 h 2311266"/>
                <a:gd name="connsiteX5" fmla="*/ 1073603 w 2773520"/>
                <a:gd name="connsiteY5" fmla="*/ 497268 h 2311266"/>
                <a:gd name="connsiteX6" fmla="*/ 1312777 w 2773520"/>
                <a:gd name="connsiteY6" fmla="*/ 831886 h 2311266"/>
                <a:gd name="connsiteX7" fmla="*/ 717523 w 2773520"/>
                <a:gd name="connsiteY7" fmla="*/ 1248394 h 2311266"/>
                <a:gd name="connsiteX8" fmla="*/ 1314189 w 2773520"/>
                <a:gd name="connsiteY8" fmla="*/ 1666314 h 2311266"/>
                <a:gd name="connsiteX9" fmla="*/ 1076426 w 2773520"/>
                <a:gd name="connsiteY9" fmla="*/ 2000933 h 2311266"/>
                <a:gd name="connsiteX10" fmla="*/ 0 w 2773520"/>
                <a:gd name="connsiteY10" fmla="*/ 1248394 h 2311266"/>
                <a:gd name="connsiteX11" fmla="*/ 1073603 w 2773520"/>
                <a:gd name="connsiteY11" fmla="*/ 497268 h 231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3520" h="2311266">
                  <a:moveTo>
                    <a:pt x="2773520" y="141189"/>
                  </a:moveTo>
                  <a:lnTo>
                    <a:pt x="1983425" y="2311266"/>
                  </a:lnTo>
                  <a:lnTo>
                    <a:pt x="1596567" y="2170077"/>
                  </a:lnTo>
                  <a:lnTo>
                    <a:pt x="2386380" y="0"/>
                  </a:lnTo>
                  <a:lnTo>
                    <a:pt x="2773520" y="141189"/>
                  </a:lnTo>
                  <a:close/>
                  <a:moveTo>
                    <a:pt x="1073603" y="497268"/>
                  </a:moveTo>
                  <a:lnTo>
                    <a:pt x="1312777" y="831886"/>
                  </a:lnTo>
                  <a:lnTo>
                    <a:pt x="717523" y="1248394"/>
                  </a:lnTo>
                  <a:lnTo>
                    <a:pt x="1314189" y="1666314"/>
                  </a:lnTo>
                  <a:lnTo>
                    <a:pt x="1076426" y="2000933"/>
                  </a:lnTo>
                  <a:lnTo>
                    <a:pt x="0" y="1248394"/>
                  </a:lnTo>
                  <a:lnTo>
                    <a:pt x="1073603" y="497268"/>
                  </a:lnTo>
                  <a:close/>
                </a:path>
              </a:pathLst>
            </a:custGeom>
            <a:solidFill>
              <a:srgbClr val="FFF000"/>
            </a:solidFill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1405EE2-60D1-4C7A-A4B5-697C34C849EF}"/>
                </a:ext>
              </a:extLst>
            </p:cNvPr>
            <p:cNvSpPr/>
            <p:nvPr/>
          </p:nvSpPr>
          <p:spPr>
            <a:xfrm>
              <a:off x="9733439" y="2965098"/>
              <a:ext cx="1314189" cy="1503664"/>
            </a:xfrm>
            <a:custGeom>
              <a:avLst/>
              <a:gdLst>
                <a:gd name="connsiteX0" fmla="*/ 0 w 1314189"/>
                <a:gd name="connsiteY0" fmla="*/ 1169046 h 1503664"/>
                <a:gd name="connsiteX1" fmla="*/ 596666 w 1314189"/>
                <a:gd name="connsiteY1" fmla="*/ 751126 h 1503664"/>
                <a:gd name="connsiteX2" fmla="*/ 1412 w 1314189"/>
                <a:gd name="connsiteY2" fmla="*/ 334618 h 1503664"/>
                <a:gd name="connsiteX3" fmla="*/ 240586 w 1314189"/>
                <a:gd name="connsiteY3" fmla="*/ 0 h 1503664"/>
                <a:gd name="connsiteX4" fmla="*/ 1314189 w 1314189"/>
                <a:gd name="connsiteY4" fmla="*/ 751126 h 1503664"/>
                <a:gd name="connsiteX5" fmla="*/ 237763 w 1314189"/>
                <a:gd name="connsiteY5" fmla="*/ 1503665 h 15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189" h="1503664">
                  <a:moveTo>
                    <a:pt x="0" y="1169046"/>
                  </a:moveTo>
                  <a:lnTo>
                    <a:pt x="596666" y="751126"/>
                  </a:lnTo>
                  <a:lnTo>
                    <a:pt x="1412" y="334618"/>
                  </a:lnTo>
                  <a:lnTo>
                    <a:pt x="240586" y="0"/>
                  </a:lnTo>
                  <a:lnTo>
                    <a:pt x="1314189" y="751126"/>
                  </a:lnTo>
                  <a:lnTo>
                    <a:pt x="237763" y="1503665"/>
                  </a:lnTo>
                  <a:close/>
                </a:path>
              </a:pathLst>
            </a:custGeom>
            <a:solidFill>
              <a:srgbClr val="FFF000"/>
            </a:solidFill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Rechthoek 6">
            <a:extLst>
              <a:ext uri="{FF2B5EF4-FFF2-40B4-BE49-F238E27FC236}">
                <a16:creationId xmlns:a16="http://schemas.microsoft.com/office/drawing/2014/main" id="{46866368-110F-436E-9B2D-DE05977BE19D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A1FC-C9B7-4EF4-8B3E-178821379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789" y="1258113"/>
            <a:ext cx="4200297" cy="2071868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6C235BE3-1A57-42B0-A76A-CBCC5A5CB6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298" y="5156522"/>
            <a:ext cx="4148788" cy="1044253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3EF43F9-C1BE-4A9F-B44B-5A3FC35C4C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9" y="3354606"/>
            <a:ext cx="4200297" cy="145573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4F5F55EB-E944-4493-A42E-018FBF0C7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4012" y="63449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0864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ot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8B8AE1-9A59-46A6-B320-FCC9A25927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9456" y="0"/>
            <a:ext cx="11972544" cy="6858000"/>
          </a:xfrm>
          <a:prstGeom prst="rect">
            <a:avLst/>
          </a:prstGeom>
        </p:spPr>
      </p:pic>
      <p:sp>
        <p:nvSpPr>
          <p:cNvPr id="14" name="Rechthoek 6">
            <a:extLst>
              <a:ext uri="{FF2B5EF4-FFF2-40B4-BE49-F238E27FC236}">
                <a16:creationId xmlns:a16="http://schemas.microsoft.com/office/drawing/2014/main" id="{46866368-110F-436E-9B2D-DE05977BE19D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A1FC-C9B7-4EF4-8B3E-178821379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7400" y="1258113"/>
            <a:ext cx="6754813" cy="389841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r">
              <a:lnSpc>
                <a:spcPct val="100000"/>
              </a:lnSpc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pic>
        <p:nvPicPr>
          <p:cNvPr id="18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24D4B9F4-C9B4-4C0C-B2A0-4661A88B71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7035" y="5599887"/>
            <a:ext cx="2605178" cy="655725"/>
          </a:xfrm>
          <a:prstGeom prst="rect">
            <a:avLst/>
          </a:prstGeom>
        </p:spPr>
      </p:pic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55FA1061-F3D8-483D-9603-1D6EF08151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4012" y="63449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4590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refda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90F16B-3555-4DBB-1EE4-A3FEC2BEB9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Voettekst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9383F-6D40-CE24-B150-C46D0F8FA9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C51C3F-D1F9-3AF0-E386-A2AB8DE458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23" y="598054"/>
            <a:ext cx="10784554" cy="566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1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">
    <p:bg>
      <p:bgPr>
        <a:solidFill>
          <a:srgbClr val="FFE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FEADFD0C-1342-4DBE-BBA6-0F8B8EB404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788" y="6344981"/>
            <a:ext cx="48334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Voettekst</a:t>
            </a:r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05684A5A-EFC0-4F17-B1FF-0499C8B9D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4012" y="63449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33F217-AF92-E8F1-9BAE-53CB66EABFC7}"/>
              </a:ext>
            </a:extLst>
          </p:cNvPr>
          <p:cNvSpPr txBox="1"/>
          <p:nvPr userDrawn="1"/>
        </p:nvSpPr>
        <p:spPr>
          <a:xfrm>
            <a:off x="2667000" y="4082166"/>
            <a:ext cx="83174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800" dirty="0"/>
              <a:t>Deze presentatie werd opgemaakt door Digitaal Vlaanderen.</a:t>
            </a:r>
          </a:p>
          <a:p>
            <a:r>
              <a:rPr lang="nl-NL" sz="1800" dirty="0"/>
              <a:t>Het is niet toegestaan om de inhoud van deze presentatie in welke vorm en/of op welke wijze dan ook te verspreiden, te publiceren of te hergebruiken zonder nadrukkelijke toestemming van de auteur.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8F03561-D5E3-BED0-D80B-3F242A7DB8AB}"/>
              </a:ext>
            </a:extLst>
          </p:cNvPr>
          <p:cNvSpPr/>
          <p:nvPr/>
        </p:nvSpPr>
        <p:spPr>
          <a:xfrm>
            <a:off x="0" y="3429000"/>
            <a:ext cx="2487137" cy="2506662"/>
          </a:xfrm>
          <a:custGeom>
            <a:avLst/>
            <a:gdLst>
              <a:gd name="connsiteX0" fmla="*/ 643508 w 2487137"/>
              <a:gd name="connsiteY0" fmla="*/ 539308 h 2506662"/>
              <a:gd name="connsiteX1" fmla="*/ 902902 w 2487137"/>
              <a:gd name="connsiteY1" fmla="*/ 902214 h 2506662"/>
              <a:gd name="connsiteX2" fmla="*/ 257325 w 2487137"/>
              <a:gd name="connsiteY2" fmla="*/ 1353934 h 2506662"/>
              <a:gd name="connsiteX3" fmla="*/ 904433 w 2487137"/>
              <a:gd name="connsiteY3" fmla="*/ 1807186 h 2506662"/>
              <a:gd name="connsiteX4" fmla="*/ 646570 w 2487137"/>
              <a:gd name="connsiteY4" fmla="*/ 2170093 h 2506662"/>
              <a:gd name="connsiteX5" fmla="*/ 0 w 2487137"/>
              <a:gd name="connsiteY5" fmla="*/ 1718071 h 2506662"/>
              <a:gd name="connsiteX6" fmla="*/ 0 w 2487137"/>
              <a:gd name="connsiteY6" fmla="*/ 989526 h 2506662"/>
              <a:gd name="connsiteX7" fmla="*/ 2067268 w 2487137"/>
              <a:gd name="connsiteY7" fmla="*/ 0 h 2506662"/>
              <a:gd name="connsiteX8" fmla="*/ 2487137 w 2487137"/>
              <a:gd name="connsiteY8" fmla="*/ 153125 h 2506662"/>
              <a:gd name="connsiteX9" fmla="*/ 1630247 w 2487137"/>
              <a:gd name="connsiteY9" fmla="*/ 2506662 h 2506662"/>
              <a:gd name="connsiteX10" fmla="*/ 1210684 w 2487137"/>
              <a:gd name="connsiteY10" fmla="*/ 2353537 h 250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87137" h="2506662">
                <a:moveTo>
                  <a:pt x="643508" y="539308"/>
                </a:moveTo>
                <a:lnTo>
                  <a:pt x="902902" y="902214"/>
                </a:lnTo>
                <a:lnTo>
                  <a:pt x="257325" y="1353934"/>
                </a:lnTo>
                <a:lnTo>
                  <a:pt x="904433" y="1807186"/>
                </a:lnTo>
                <a:lnTo>
                  <a:pt x="646570" y="2170093"/>
                </a:lnTo>
                <a:lnTo>
                  <a:pt x="0" y="1718071"/>
                </a:lnTo>
                <a:lnTo>
                  <a:pt x="0" y="989526"/>
                </a:lnTo>
                <a:close/>
                <a:moveTo>
                  <a:pt x="2067268" y="0"/>
                </a:moveTo>
                <a:lnTo>
                  <a:pt x="2487137" y="153125"/>
                </a:lnTo>
                <a:lnTo>
                  <a:pt x="1630247" y="2506662"/>
                </a:lnTo>
                <a:lnTo>
                  <a:pt x="1210684" y="2353537"/>
                </a:lnTo>
                <a:close/>
              </a:path>
            </a:pathLst>
          </a:custGeom>
          <a:solidFill>
            <a:schemeClr val="bg1"/>
          </a:solidFill>
          <a:ln w="2821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srgbClr val="37363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F6993A-7F2C-3DA8-AC38-98EECFC131FD}"/>
              </a:ext>
            </a:extLst>
          </p:cNvPr>
          <p:cNvSpPr/>
          <p:nvPr/>
        </p:nvSpPr>
        <p:spPr>
          <a:xfrm>
            <a:off x="11297920" y="3952662"/>
            <a:ext cx="894080" cy="1630786"/>
          </a:xfrm>
          <a:custGeom>
            <a:avLst/>
            <a:gdLst>
              <a:gd name="connsiteX0" fmla="*/ 260925 w 894080"/>
              <a:gd name="connsiteY0" fmla="*/ 0 h 1630786"/>
              <a:gd name="connsiteX1" fmla="*/ 894080 w 894080"/>
              <a:gd name="connsiteY1" fmla="*/ 442975 h 1630786"/>
              <a:gd name="connsiteX2" fmla="*/ 894080 w 894080"/>
              <a:gd name="connsiteY2" fmla="*/ 1186002 h 1630786"/>
              <a:gd name="connsiteX3" fmla="*/ 257864 w 894080"/>
              <a:gd name="connsiteY3" fmla="*/ 1630786 h 1630786"/>
              <a:gd name="connsiteX4" fmla="*/ 0 w 894080"/>
              <a:gd name="connsiteY4" fmla="*/ 1267878 h 1630786"/>
              <a:gd name="connsiteX5" fmla="*/ 647109 w 894080"/>
              <a:gd name="connsiteY5" fmla="*/ 814627 h 1630786"/>
              <a:gd name="connsiteX6" fmla="*/ 1531 w 894080"/>
              <a:gd name="connsiteY6" fmla="*/ 362907 h 1630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080" h="1630786">
                <a:moveTo>
                  <a:pt x="260925" y="0"/>
                </a:moveTo>
                <a:lnTo>
                  <a:pt x="894080" y="442975"/>
                </a:lnTo>
                <a:lnTo>
                  <a:pt x="894080" y="1186002"/>
                </a:lnTo>
                <a:lnTo>
                  <a:pt x="257864" y="1630786"/>
                </a:lnTo>
                <a:lnTo>
                  <a:pt x="0" y="1267878"/>
                </a:lnTo>
                <a:lnTo>
                  <a:pt x="647109" y="814627"/>
                </a:lnTo>
                <a:lnTo>
                  <a:pt x="1531" y="362907"/>
                </a:lnTo>
                <a:close/>
              </a:path>
            </a:pathLst>
          </a:custGeom>
          <a:solidFill>
            <a:schemeClr val="bg1"/>
          </a:solidFill>
          <a:ln w="2821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srgbClr val="37363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475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47D6E984-9E7D-4BA3-B3F3-986CC7F1D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4012" y="63449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869AC77-F5E2-4205-93FD-B5CEDCE245C5}"/>
              </a:ext>
            </a:extLst>
          </p:cNvPr>
          <p:cNvSpPr/>
          <p:nvPr userDrawn="1"/>
        </p:nvSpPr>
        <p:spPr>
          <a:xfrm>
            <a:off x="0" y="0"/>
            <a:ext cx="8237622" cy="6857999"/>
          </a:xfrm>
          <a:custGeom>
            <a:avLst/>
            <a:gdLst>
              <a:gd name="connsiteX0" fmla="*/ 0 w 8237622"/>
              <a:gd name="connsiteY0" fmla="*/ 0 h 6857999"/>
              <a:gd name="connsiteX1" fmla="*/ 5883438 w 8237622"/>
              <a:gd name="connsiteY1" fmla="*/ 0 h 6857999"/>
              <a:gd name="connsiteX2" fmla="*/ 8237622 w 8237622"/>
              <a:gd name="connsiteY2" fmla="*/ 6857999 h 6857999"/>
              <a:gd name="connsiteX3" fmla="*/ 0 w 8237622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7622" h="6857999">
                <a:moveTo>
                  <a:pt x="0" y="0"/>
                </a:moveTo>
                <a:lnTo>
                  <a:pt x="5883438" y="0"/>
                </a:lnTo>
                <a:lnTo>
                  <a:pt x="8237622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824B98A-4944-4791-8FF5-6261333FFD9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83520" y="237"/>
            <a:ext cx="6308480" cy="6857762"/>
          </a:xfrm>
          <a:custGeom>
            <a:avLst/>
            <a:gdLst>
              <a:gd name="connsiteX0" fmla="*/ 0 w 6308480"/>
              <a:gd name="connsiteY0" fmla="*/ 0 h 6857762"/>
              <a:gd name="connsiteX1" fmla="*/ 6300924 w 6308480"/>
              <a:gd name="connsiteY1" fmla="*/ 2727 h 6857762"/>
              <a:gd name="connsiteX2" fmla="*/ 6308480 w 6308480"/>
              <a:gd name="connsiteY2" fmla="*/ 6857762 h 6857762"/>
              <a:gd name="connsiteX3" fmla="*/ 2354102 w 6308480"/>
              <a:gd name="connsiteY3" fmla="*/ 6857762 h 6857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08480" h="6857762">
                <a:moveTo>
                  <a:pt x="0" y="0"/>
                </a:moveTo>
                <a:lnTo>
                  <a:pt x="6300924" y="2727"/>
                </a:lnTo>
                <a:cubicBezTo>
                  <a:pt x="6303442" y="2283102"/>
                  <a:pt x="6305962" y="4577387"/>
                  <a:pt x="6308480" y="6857762"/>
                </a:cubicBezTo>
                <a:lnTo>
                  <a:pt x="2354102" y="6857762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Klik</a:t>
            </a:r>
            <a:r>
              <a:rPr lang="en-US" dirty="0"/>
              <a:t> op </a:t>
            </a:r>
            <a:r>
              <a:rPr lang="en-US" dirty="0" err="1"/>
              <a:t>icoon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foto</a:t>
            </a:r>
            <a:r>
              <a:rPr lang="en-US" dirty="0"/>
              <a:t> (min </a:t>
            </a:r>
            <a:r>
              <a:rPr lang="nl-BE" dirty="0"/>
              <a:t>resolutie </a:t>
            </a:r>
            <a:r>
              <a:rPr lang="en-US" dirty="0"/>
              <a:t>72 DPI</a:t>
            </a:r>
            <a:r>
              <a:rPr lang="nl-BE" dirty="0"/>
              <a:t>)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3901EBF6-9C92-4604-B424-1D155695A7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298" y="4981050"/>
            <a:ext cx="5376684" cy="1353315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AA6B26EB-8EC5-48E2-BD48-A8DC394BE7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9789" y="1258113"/>
            <a:ext cx="5256212" cy="2071868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Titel</a:t>
            </a:r>
            <a:endParaRPr lang="nl-BE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6F182A54-4BEE-4AF0-9435-44D0360326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9789" y="3354606"/>
            <a:ext cx="5256212" cy="145573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255100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ICT &amp; Beveilig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erson walking down a hallway&#10;&#10;Description automatically generated with low confidence">
            <a:extLst>
              <a:ext uri="{FF2B5EF4-FFF2-40B4-BE49-F238E27FC236}">
                <a16:creationId xmlns:a16="http://schemas.microsoft.com/office/drawing/2014/main" id="{8D8D2AF9-D8C8-4F22-A2BC-8EF622C53B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"/>
            <a:ext cx="8237622" cy="6857999"/>
          </a:xfrm>
          <a:custGeom>
            <a:avLst/>
            <a:gdLst>
              <a:gd name="connsiteX0" fmla="*/ 0 w 8237622"/>
              <a:gd name="connsiteY0" fmla="*/ 0 h 6857999"/>
              <a:gd name="connsiteX1" fmla="*/ 5883438 w 8237622"/>
              <a:gd name="connsiteY1" fmla="*/ 0 h 6857999"/>
              <a:gd name="connsiteX2" fmla="*/ 8237622 w 8237622"/>
              <a:gd name="connsiteY2" fmla="*/ 6857999 h 6857999"/>
              <a:gd name="connsiteX3" fmla="*/ 0 w 8237622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7622" h="6857999">
                <a:moveTo>
                  <a:pt x="0" y="0"/>
                </a:moveTo>
                <a:lnTo>
                  <a:pt x="5883438" y="0"/>
                </a:lnTo>
                <a:lnTo>
                  <a:pt x="8237622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E2EEE17A-BB77-4770-8560-F5C7766424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67040" y="426720"/>
            <a:ext cx="3285172" cy="300228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Titel</a:t>
            </a:r>
            <a:endParaRPr lang="nl-BE" dirty="0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8ADF5225-3666-470A-AAD5-56EB6FCB6A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67040" y="3657600"/>
            <a:ext cx="3285172" cy="2543174"/>
          </a:xfrm>
        </p:spPr>
        <p:txBody>
          <a:bodyPr>
            <a:normAutofit/>
          </a:bodyPr>
          <a:lstStyle>
            <a:lvl1pPr algn="r"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ONDERTITEL</a:t>
            </a:r>
          </a:p>
        </p:txBody>
      </p:sp>
      <p:sp>
        <p:nvSpPr>
          <p:cNvPr id="14" name="Tijdelijke aanduiding voor dianummer 5">
            <a:extLst>
              <a:ext uri="{FF2B5EF4-FFF2-40B4-BE49-F238E27FC236}">
                <a16:creationId xmlns:a16="http://schemas.microsoft.com/office/drawing/2014/main" id="{E95DD571-3C76-42DA-84F6-5801722208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4012" y="63449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4533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Mag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E2EEE17A-BB77-4770-8560-F5C7766424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67040" y="426720"/>
            <a:ext cx="3285172" cy="300228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Titel</a:t>
            </a:r>
            <a:endParaRPr lang="nl-BE" dirty="0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8ADF5225-3666-470A-AAD5-56EB6FCB6A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67040" y="3657600"/>
            <a:ext cx="3285172" cy="2543174"/>
          </a:xfrm>
        </p:spPr>
        <p:txBody>
          <a:bodyPr>
            <a:normAutofit/>
          </a:bodyPr>
          <a:lstStyle>
            <a:lvl1pPr algn="r"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ONDERTITEL</a:t>
            </a:r>
          </a:p>
        </p:txBody>
      </p:sp>
      <p:pic>
        <p:nvPicPr>
          <p:cNvPr id="9" name="Picture 8" descr="A group of people playing hockey&#10;&#10;Description automatically generated with low confidence">
            <a:extLst>
              <a:ext uri="{FF2B5EF4-FFF2-40B4-BE49-F238E27FC236}">
                <a16:creationId xmlns:a16="http://schemas.microsoft.com/office/drawing/2014/main" id="{589552DE-2110-4DD8-8BA3-182918E927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8229677" cy="6858000"/>
          </a:xfrm>
          <a:custGeom>
            <a:avLst/>
            <a:gdLst>
              <a:gd name="connsiteX0" fmla="*/ 0 w 8229677"/>
              <a:gd name="connsiteY0" fmla="*/ 0 h 6858000"/>
              <a:gd name="connsiteX1" fmla="*/ 5883439 w 8229677"/>
              <a:gd name="connsiteY1" fmla="*/ 0 h 6858000"/>
              <a:gd name="connsiteX2" fmla="*/ 8229677 w 8229677"/>
              <a:gd name="connsiteY2" fmla="*/ 6858000 h 6858000"/>
              <a:gd name="connsiteX3" fmla="*/ 0 w 822967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29677" h="6858000">
                <a:moveTo>
                  <a:pt x="0" y="0"/>
                </a:moveTo>
                <a:lnTo>
                  <a:pt x="5883439" y="0"/>
                </a:lnTo>
                <a:lnTo>
                  <a:pt x="822967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Tijdelijke aanduiding voor dianummer 5">
            <a:extLst>
              <a:ext uri="{FF2B5EF4-FFF2-40B4-BE49-F238E27FC236}">
                <a16:creationId xmlns:a16="http://schemas.microsoft.com/office/drawing/2014/main" id="{0CDBCA27-9E53-47DA-A0C8-D3361A5D6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4012" y="63449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6011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Open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E2EEE17A-BB77-4770-8560-F5C7766424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67040" y="426720"/>
            <a:ext cx="3285172" cy="300228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Titel</a:t>
            </a:r>
            <a:endParaRPr lang="nl-BE" dirty="0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8ADF5225-3666-470A-AAD5-56EB6FCB6A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67040" y="3657600"/>
            <a:ext cx="3285172" cy="2543174"/>
          </a:xfrm>
        </p:spPr>
        <p:txBody>
          <a:bodyPr>
            <a:normAutofit/>
          </a:bodyPr>
          <a:lstStyle>
            <a:lvl1pPr algn="r"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ONDERTITEL</a:t>
            </a:r>
          </a:p>
        </p:txBody>
      </p:sp>
      <p:pic>
        <p:nvPicPr>
          <p:cNvPr id="9" name="Picture 8" descr="A person looking at her phone&#10;&#10;Description automatically generated with medium confidence">
            <a:extLst>
              <a:ext uri="{FF2B5EF4-FFF2-40B4-BE49-F238E27FC236}">
                <a16:creationId xmlns:a16="http://schemas.microsoft.com/office/drawing/2014/main" id="{B96820F2-56D9-4488-9857-2909114A10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8229677" cy="6858000"/>
          </a:xfrm>
          <a:custGeom>
            <a:avLst/>
            <a:gdLst>
              <a:gd name="connsiteX0" fmla="*/ 0 w 8229677"/>
              <a:gd name="connsiteY0" fmla="*/ 0 h 6858000"/>
              <a:gd name="connsiteX1" fmla="*/ 5883439 w 8229677"/>
              <a:gd name="connsiteY1" fmla="*/ 0 h 6858000"/>
              <a:gd name="connsiteX2" fmla="*/ 8229677 w 8229677"/>
              <a:gd name="connsiteY2" fmla="*/ 6858000 h 6858000"/>
              <a:gd name="connsiteX3" fmla="*/ 0 w 822967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29677" h="6858000">
                <a:moveTo>
                  <a:pt x="0" y="0"/>
                </a:moveTo>
                <a:lnTo>
                  <a:pt x="5883439" y="0"/>
                </a:lnTo>
                <a:lnTo>
                  <a:pt x="822967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898E3D45-465B-46DC-9052-00177BFC71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4012" y="63449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5175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Projectbegeleiding en -realisa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E2EEE17A-BB77-4770-8560-F5C7766424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67040" y="426720"/>
            <a:ext cx="3285172" cy="300228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Titel</a:t>
            </a:r>
            <a:endParaRPr lang="nl-BE" dirty="0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8ADF5225-3666-470A-AAD5-56EB6FCB6A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67040" y="3657600"/>
            <a:ext cx="3285172" cy="2543174"/>
          </a:xfrm>
        </p:spPr>
        <p:txBody>
          <a:bodyPr>
            <a:normAutofit/>
          </a:bodyPr>
          <a:lstStyle>
            <a:lvl1pPr algn="r"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ONDERTITEL</a:t>
            </a:r>
          </a:p>
        </p:txBody>
      </p:sp>
      <p:pic>
        <p:nvPicPr>
          <p:cNvPr id="9" name="Picture 8" descr="A picture containing snow, skiing&#10;&#10;Description automatically generated">
            <a:extLst>
              <a:ext uri="{FF2B5EF4-FFF2-40B4-BE49-F238E27FC236}">
                <a16:creationId xmlns:a16="http://schemas.microsoft.com/office/drawing/2014/main" id="{61BBA6F2-F9D0-4F03-9205-B0E535053C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8229677" cy="6858000"/>
          </a:xfrm>
          <a:custGeom>
            <a:avLst/>
            <a:gdLst>
              <a:gd name="connsiteX0" fmla="*/ 0 w 8229677"/>
              <a:gd name="connsiteY0" fmla="*/ 0 h 6858000"/>
              <a:gd name="connsiteX1" fmla="*/ 5883439 w 8229677"/>
              <a:gd name="connsiteY1" fmla="*/ 0 h 6858000"/>
              <a:gd name="connsiteX2" fmla="*/ 8229677 w 8229677"/>
              <a:gd name="connsiteY2" fmla="*/ 6858000 h 6858000"/>
              <a:gd name="connsiteX3" fmla="*/ 0 w 822967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29677" h="6858000">
                <a:moveTo>
                  <a:pt x="0" y="0"/>
                </a:moveTo>
                <a:lnTo>
                  <a:pt x="5883439" y="0"/>
                </a:lnTo>
                <a:lnTo>
                  <a:pt x="822967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CFCEDDF9-263A-4FB6-BAC6-2616DA10BA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4012" y="63449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1874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Loket en Front off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E2EEE17A-BB77-4770-8560-F5C7766424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67040" y="426720"/>
            <a:ext cx="3285172" cy="300228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Titel</a:t>
            </a:r>
            <a:endParaRPr lang="nl-BE" dirty="0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8ADF5225-3666-470A-AAD5-56EB6FCB6A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67040" y="3657600"/>
            <a:ext cx="3285172" cy="2543174"/>
          </a:xfrm>
        </p:spPr>
        <p:txBody>
          <a:bodyPr>
            <a:normAutofit/>
          </a:bodyPr>
          <a:lstStyle>
            <a:lvl1pPr algn="r"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ONDERTITEL</a:t>
            </a:r>
          </a:p>
        </p:txBody>
      </p:sp>
      <p:pic>
        <p:nvPicPr>
          <p:cNvPr id="9" name="Picture 8" descr="A picture containing outdoor, ground, road, sidewalk&#10;&#10;Description automatically generated">
            <a:extLst>
              <a:ext uri="{FF2B5EF4-FFF2-40B4-BE49-F238E27FC236}">
                <a16:creationId xmlns:a16="http://schemas.microsoft.com/office/drawing/2014/main" id="{14871B57-6886-40AE-9D70-B0B98BF0AA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8229677" cy="6858000"/>
          </a:xfrm>
          <a:custGeom>
            <a:avLst/>
            <a:gdLst>
              <a:gd name="connsiteX0" fmla="*/ 0 w 8229677"/>
              <a:gd name="connsiteY0" fmla="*/ 0 h 6858000"/>
              <a:gd name="connsiteX1" fmla="*/ 5883439 w 8229677"/>
              <a:gd name="connsiteY1" fmla="*/ 0 h 6858000"/>
              <a:gd name="connsiteX2" fmla="*/ 8229677 w 8229677"/>
              <a:gd name="connsiteY2" fmla="*/ 6858000 h 6858000"/>
              <a:gd name="connsiteX3" fmla="*/ 0 w 822967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29677" h="6858000">
                <a:moveTo>
                  <a:pt x="0" y="0"/>
                </a:moveTo>
                <a:lnTo>
                  <a:pt x="5883439" y="0"/>
                </a:lnTo>
                <a:lnTo>
                  <a:pt x="822967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E8A6E9C1-03D3-42E8-970E-5434C29D1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4012" y="63449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0681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Digitale strate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E2EEE17A-BB77-4770-8560-F5C7766424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67040" y="426720"/>
            <a:ext cx="3285172" cy="300228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Titel</a:t>
            </a:r>
            <a:endParaRPr lang="nl-BE" dirty="0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8ADF5225-3666-470A-AAD5-56EB6FCB6A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67040" y="3657600"/>
            <a:ext cx="3285172" cy="2543174"/>
          </a:xfrm>
        </p:spPr>
        <p:txBody>
          <a:bodyPr>
            <a:normAutofit/>
          </a:bodyPr>
          <a:lstStyle>
            <a:lvl1pPr algn="r"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ONDERTITEL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934383-831A-4F33-9310-2A097E3BA2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8229677" cy="6858000"/>
          </a:xfrm>
          <a:custGeom>
            <a:avLst/>
            <a:gdLst>
              <a:gd name="connsiteX0" fmla="*/ 0 w 8229677"/>
              <a:gd name="connsiteY0" fmla="*/ 0 h 6858000"/>
              <a:gd name="connsiteX1" fmla="*/ 5883439 w 8229677"/>
              <a:gd name="connsiteY1" fmla="*/ 0 h 6858000"/>
              <a:gd name="connsiteX2" fmla="*/ 8229677 w 8229677"/>
              <a:gd name="connsiteY2" fmla="*/ 6858000 h 6858000"/>
              <a:gd name="connsiteX3" fmla="*/ 0 w 822967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29677" h="6858000">
                <a:moveTo>
                  <a:pt x="0" y="0"/>
                </a:moveTo>
                <a:lnTo>
                  <a:pt x="5883439" y="0"/>
                </a:lnTo>
                <a:lnTo>
                  <a:pt x="822967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B4C3859B-7BE7-4E67-A3D0-EE165A1B8C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4012" y="63449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6776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Multidisciplinair advies op ma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E2EEE17A-BB77-4770-8560-F5C7766424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67040" y="426720"/>
            <a:ext cx="3285172" cy="300228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Titel</a:t>
            </a:r>
            <a:endParaRPr lang="nl-BE" dirty="0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8ADF5225-3666-470A-AAD5-56EB6FCB6A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67040" y="3657600"/>
            <a:ext cx="3285172" cy="2543174"/>
          </a:xfrm>
        </p:spPr>
        <p:txBody>
          <a:bodyPr>
            <a:normAutofit/>
          </a:bodyPr>
          <a:lstStyle>
            <a:lvl1pPr algn="r"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ONDERTITEL</a:t>
            </a:r>
          </a:p>
        </p:txBody>
      </p:sp>
      <p:pic>
        <p:nvPicPr>
          <p:cNvPr id="9" name="Picture 8" descr="A group of people in an office&#10;&#10;Description automatically generated with medium confidence">
            <a:extLst>
              <a:ext uri="{FF2B5EF4-FFF2-40B4-BE49-F238E27FC236}">
                <a16:creationId xmlns:a16="http://schemas.microsoft.com/office/drawing/2014/main" id="{BE46923F-A9F6-4A98-9BE9-8127FC550D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8229677" cy="6858000"/>
          </a:xfrm>
          <a:custGeom>
            <a:avLst/>
            <a:gdLst>
              <a:gd name="connsiteX0" fmla="*/ 0 w 8229677"/>
              <a:gd name="connsiteY0" fmla="*/ 0 h 6858000"/>
              <a:gd name="connsiteX1" fmla="*/ 5883439 w 8229677"/>
              <a:gd name="connsiteY1" fmla="*/ 0 h 6858000"/>
              <a:gd name="connsiteX2" fmla="*/ 8229677 w 8229677"/>
              <a:gd name="connsiteY2" fmla="*/ 6858000 h 6858000"/>
              <a:gd name="connsiteX3" fmla="*/ 0 w 822967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29677" h="6858000">
                <a:moveTo>
                  <a:pt x="0" y="0"/>
                </a:moveTo>
                <a:lnTo>
                  <a:pt x="5883439" y="0"/>
                </a:lnTo>
                <a:lnTo>
                  <a:pt x="822967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9BAA1BEE-71B1-4BF2-B68E-BEFAAF82C7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4012" y="63449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8900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Employer 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E2EEE17A-BB77-4770-8560-F5C7766424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67040" y="426720"/>
            <a:ext cx="3285172" cy="300228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Titel</a:t>
            </a:r>
            <a:endParaRPr lang="nl-BE" dirty="0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8ADF5225-3666-470A-AAD5-56EB6FCB6A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67040" y="3657600"/>
            <a:ext cx="3285172" cy="2543174"/>
          </a:xfrm>
        </p:spPr>
        <p:txBody>
          <a:bodyPr>
            <a:normAutofit/>
          </a:bodyPr>
          <a:lstStyle>
            <a:lvl1pPr algn="r"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ONDERTITEL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1A5AEA-B01F-40DD-8B2C-FD7DA6E6EA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8229677" cy="6858000"/>
          </a:xfrm>
          <a:custGeom>
            <a:avLst/>
            <a:gdLst>
              <a:gd name="connsiteX0" fmla="*/ 0 w 8229677"/>
              <a:gd name="connsiteY0" fmla="*/ 0 h 6858000"/>
              <a:gd name="connsiteX1" fmla="*/ 5883439 w 8229677"/>
              <a:gd name="connsiteY1" fmla="*/ 0 h 6858000"/>
              <a:gd name="connsiteX2" fmla="*/ 8229677 w 8229677"/>
              <a:gd name="connsiteY2" fmla="*/ 6858000 h 6858000"/>
              <a:gd name="connsiteX3" fmla="*/ 0 w 822967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29677" h="6858000">
                <a:moveTo>
                  <a:pt x="0" y="0"/>
                </a:moveTo>
                <a:lnTo>
                  <a:pt x="5883439" y="0"/>
                </a:lnTo>
                <a:lnTo>
                  <a:pt x="822967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363698D9-D603-44E6-AA9B-B447A8A980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4012" y="63449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086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Financie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1A7523-44EB-4946-908A-FB3C9F810F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C3CEDB31-424E-4E78-B055-9D8DABF577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6401" y="4358640"/>
            <a:ext cx="7065601" cy="1372769"/>
          </a:xfrm>
          <a:solidFill>
            <a:srgbClr val="FFEB00"/>
          </a:solidFill>
        </p:spPr>
        <p:txBody>
          <a:bodyPr lIns="216000" tIns="216000" rIns="792000" bIns="216000" anchor="ctr">
            <a:norm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buFontTx/>
              <a:buNone/>
              <a:defRPr lang="nl-NL" sz="48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377" rtl="0" eaLnBrk="1" latinLnBrk="0" hangingPunct="1">
              <a:buFontTx/>
              <a:buNone/>
              <a:defRPr lang="nl-BE" sz="3733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Subtitel</a:t>
            </a:r>
            <a:endParaRPr lang="nl-BE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BFD846F-A868-446F-BAFF-61F80655D1C2}"/>
              </a:ext>
            </a:extLst>
          </p:cNvPr>
          <p:cNvSpPr/>
          <p:nvPr userDrawn="1"/>
        </p:nvSpPr>
        <p:spPr>
          <a:xfrm>
            <a:off x="1" y="0"/>
            <a:ext cx="239059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400" dirty="0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DFAF4955-2C26-4D99-A507-76ED35E0B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4012" y="63449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4055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Volgende Stapp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yellow&#10;&#10;Description automatically generated">
            <a:extLst>
              <a:ext uri="{FF2B5EF4-FFF2-40B4-BE49-F238E27FC236}">
                <a16:creationId xmlns:a16="http://schemas.microsoft.com/office/drawing/2014/main" id="{06CFEBE8-CCD9-4461-AE87-6819715D15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057" y="1"/>
            <a:ext cx="11952945" cy="6858000"/>
          </a:xfrm>
          <a:prstGeom prst="rect">
            <a:avLst/>
          </a:prstGeom>
        </p:spPr>
      </p:pic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C3CEDB31-424E-4E78-B055-9D8DABF577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6401" y="4358640"/>
            <a:ext cx="7065601" cy="1372769"/>
          </a:xfrm>
          <a:solidFill>
            <a:srgbClr val="FFEB00"/>
          </a:solidFill>
        </p:spPr>
        <p:txBody>
          <a:bodyPr lIns="216000" tIns="216000" rIns="792000" bIns="216000" anchor="ctr">
            <a:norm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buFontTx/>
              <a:buNone/>
              <a:defRPr lang="nl-NL" sz="48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377" rtl="0" eaLnBrk="1" latinLnBrk="0" hangingPunct="1">
              <a:buFontTx/>
              <a:buNone/>
              <a:defRPr lang="nl-BE" sz="3733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Subtitel</a:t>
            </a:r>
            <a:endParaRPr lang="nl-BE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BFD846F-A868-446F-BAFF-61F80655D1C2}"/>
              </a:ext>
            </a:extLst>
          </p:cNvPr>
          <p:cNvSpPr/>
          <p:nvPr userDrawn="1"/>
        </p:nvSpPr>
        <p:spPr>
          <a:xfrm>
            <a:off x="1" y="0"/>
            <a:ext cx="239059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400" dirty="0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DFAF4955-2C26-4D99-A507-76ED35E0B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4012" y="63449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5983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+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CB5FAE03-95F2-4223-8FC6-421130D4435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39061" y="0"/>
            <a:ext cx="11952939" cy="685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67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Klik</a:t>
            </a:r>
            <a:r>
              <a:rPr lang="en-US" dirty="0"/>
              <a:t> op </a:t>
            </a:r>
            <a:r>
              <a:rPr lang="en-US" dirty="0" err="1"/>
              <a:t>icoon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foto</a:t>
            </a:r>
            <a:r>
              <a:rPr lang="en-US" dirty="0"/>
              <a:t> (min </a:t>
            </a:r>
            <a:r>
              <a:rPr lang="nl-BE" dirty="0"/>
              <a:t>resolutie </a:t>
            </a:r>
            <a:r>
              <a:rPr lang="en-US" dirty="0"/>
              <a:t>72 DPI</a:t>
            </a:r>
            <a:r>
              <a:rPr lang="nl-BE" dirty="0"/>
              <a:t>)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BFD846F-A868-446F-BAFF-61F80655D1C2}"/>
              </a:ext>
            </a:extLst>
          </p:cNvPr>
          <p:cNvSpPr/>
          <p:nvPr userDrawn="1"/>
        </p:nvSpPr>
        <p:spPr>
          <a:xfrm>
            <a:off x="1" y="0"/>
            <a:ext cx="239059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400" dirty="0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DFAF4955-2C26-4D99-A507-76ED35E0B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4012" y="63449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C3CEDB31-424E-4E78-B055-9D8DABF577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6401" y="4358640"/>
            <a:ext cx="7065601" cy="1372769"/>
          </a:xfrm>
          <a:solidFill>
            <a:srgbClr val="FFEB00"/>
          </a:solidFill>
        </p:spPr>
        <p:txBody>
          <a:bodyPr lIns="216000" tIns="216000" rIns="792000" bIns="216000" anchor="ctr">
            <a:norm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buFontTx/>
              <a:buNone/>
              <a:defRPr lang="nl-NL" sz="48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377" rtl="0" eaLnBrk="1" latinLnBrk="0" hangingPunct="1">
              <a:buFontTx/>
              <a:buNone/>
              <a:defRPr lang="nl-BE" sz="3733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Subtitel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7582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Volgende Stappe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4C1A48-3A92-4B82-81C6-D33360CD8D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8" cy="6858000"/>
          </a:xfrm>
          <a:prstGeom prst="rect">
            <a:avLst/>
          </a:prstGeom>
        </p:spPr>
      </p:pic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C3CEDB31-424E-4E78-B055-9D8DABF577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6401" y="4358640"/>
            <a:ext cx="7065601" cy="1372769"/>
          </a:xfrm>
          <a:solidFill>
            <a:srgbClr val="FFEB00"/>
          </a:solidFill>
        </p:spPr>
        <p:txBody>
          <a:bodyPr lIns="216000" tIns="216000" rIns="792000" bIns="216000" anchor="ctr">
            <a:norm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buFontTx/>
              <a:buNone/>
              <a:defRPr lang="nl-NL" sz="48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377" rtl="0" eaLnBrk="1" latinLnBrk="0" hangingPunct="1">
              <a:buFontTx/>
              <a:buNone/>
              <a:defRPr lang="nl-BE" sz="3733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Subtitel</a:t>
            </a:r>
            <a:endParaRPr lang="nl-BE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BFD846F-A868-446F-BAFF-61F80655D1C2}"/>
              </a:ext>
            </a:extLst>
          </p:cNvPr>
          <p:cNvSpPr/>
          <p:nvPr userDrawn="1"/>
        </p:nvSpPr>
        <p:spPr>
          <a:xfrm>
            <a:off x="1" y="0"/>
            <a:ext cx="239059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400" dirty="0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DFAF4955-2C26-4D99-A507-76ED35E0B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4012" y="63449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3270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Architectu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arge group of people in a large building&#10;&#10;Description automatically generated with low confidence">
            <a:extLst>
              <a:ext uri="{FF2B5EF4-FFF2-40B4-BE49-F238E27FC236}">
                <a16:creationId xmlns:a16="http://schemas.microsoft.com/office/drawing/2014/main" id="{AA68E97B-202C-4345-BF6D-C793DAE970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0"/>
            <a:ext cx="12192000" cy="6858000"/>
          </a:xfrm>
          <a:prstGeom prst="rect">
            <a:avLst/>
          </a:prstGeom>
        </p:spPr>
      </p:pic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C3CEDB31-424E-4E78-B055-9D8DABF577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6401" y="4358640"/>
            <a:ext cx="7065601" cy="1372769"/>
          </a:xfrm>
          <a:solidFill>
            <a:srgbClr val="FFEB00"/>
          </a:solidFill>
        </p:spPr>
        <p:txBody>
          <a:bodyPr lIns="216000" tIns="216000" rIns="792000" bIns="216000" anchor="ctr">
            <a:norm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buFontTx/>
              <a:buNone/>
              <a:defRPr lang="nl-NL" sz="48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377" rtl="0" eaLnBrk="1" latinLnBrk="0" hangingPunct="1">
              <a:buFontTx/>
              <a:buNone/>
              <a:defRPr lang="nl-BE" sz="3733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Subtitel</a:t>
            </a:r>
            <a:endParaRPr lang="nl-BE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BFD846F-A868-446F-BAFF-61F80655D1C2}"/>
              </a:ext>
            </a:extLst>
          </p:cNvPr>
          <p:cNvSpPr/>
          <p:nvPr userDrawn="1"/>
        </p:nvSpPr>
        <p:spPr>
          <a:xfrm>
            <a:off x="1" y="0"/>
            <a:ext cx="239059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400" dirty="0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DFAF4955-2C26-4D99-A507-76ED35E0B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4012" y="63449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4047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Inlicht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jdelijke aanduiding voor afbeelding 6" descr="Afbeelding met buiten, rolschaatsen, trap&#10;&#10;Automatisch gegenereerde beschrijving">
            <a:extLst>
              <a:ext uri="{FF2B5EF4-FFF2-40B4-BE49-F238E27FC236}">
                <a16:creationId xmlns:a16="http://schemas.microsoft.com/office/drawing/2014/main" id="{9B67FE91-1B4F-4F95-8C16-D8F687494A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061" y="0"/>
            <a:ext cx="11952939" cy="6858000"/>
          </a:xfrm>
          <a:prstGeom prst="rect">
            <a:avLst/>
          </a:prstGeom>
        </p:spPr>
      </p:pic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C3CEDB31-424E-4E78-B055-9D8DABF577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6401" y="4358640"/>
            <a:ext cx="7065601" cy="1372769"/>
          </a:xfrm>
          <a:solidFill>
            <a:srgbClr val="FFEB00"/>
          </a:solidFill>
        </p:spPr>
        <p:txBody>
          <a:bodyPr lIns="216000" tIns="216000" rIns="792000" bIns="216000" anchor="ctr">
            <a:norm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buFontTx/>
              <a:buNone/>
              <a:defRPr lang="nl-NL" sz="48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377" rtl="0" eaLnBrk="1" latinLnBrk="0" hangingPunct="1">
              <a:buFontTx/>
              <a:buNone/>
              <a:defRPr lang="nl-BE" sz="3733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Subtitel</a:t>
            </a:r>
            <a:endParaRPr lang="nl-BE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BFD846F-A868-446F-BAFF-61F80655D1C2}"/>
              </a:ext>
            </a:extLst>
          </p:cNvPr>
          <p:cNvSpPr/>
          <p:nvPr userDrawn="1"/>
        </p:nvSpPr>
        <p:spPr>
          <a:xfrm>
            <a:off x="1" y="0"/>
            <a:ext cx="239059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400" dirty="0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DFAF4955-2C26-4D99-A507-76ED35E0B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4012" y="63449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9692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chtbeeld Pau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8B8AE1-9A59-46A6-B320-FCC9A25927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9456" y="0"/>
            <a:ext cx="11972544" cy="6858000"/>
          </a:xfrm>
          <a:prstGeom prst="rect">
            <a:avLst/>
          </a:prstGeom>
        </p:spPr>
      </p:pic>
      <p:sp>
        <p:nvSpPr>
          <p:cNvPr id="14" name="Rechthoek 6">
            <a:extLst>
              <a:ext uri="{FF2B5EF4-FFF2-40B4-BE49-F238E27FC236}">
                <a16:creationId xmlns:a16="http://schemas.microsoft.com/office/drawing/2014/main" id="{46866368-110F-436E-9B2D-DE05977BE19D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A1FC-C9B7-4EF4-8B3E-178821379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7400" y="1258113"/>
            <a:ext cx="6754813" cy="389841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r">
              <a:lnSpc>
                <a:spcPct val="100000"/>
              </a:lnSpc>
              <a:defRPr sz="4000" b="1">
                <a:solidFill>
                  <a:schemeClr val="tx1"/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55FA1061-F3D8-483D-9603-1D6EF08151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4012" y="63449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1040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chtbeeld Vr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8B8AE1-9A59-46A6-B320-FCC9A25927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9456" y="0"/>
            <a:ext cx="11972544" cy="6858000"/>
          </a:xfrm>
          <a:prstGeom prst="rect">
            <a:avLst/>
          </a:prstGeom>
        </p:spPr>
      </p:pic>
      <p:sp>
        <p:nvSpPr>
          <p:cNvPr id="14" name="Rechthoek 6">
            <a:extLst>
              <a:ext uri="{FF2B5EF4-FFF2-40B4-BE49-F238E27FC236}">
                <a16:creationId xmlns:a16="http://schemas.microsoft.com/office/drawing/2014/main" id="{46866368-110F-436E-9B2D-DE05977BE19D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A1FC-C9B7-4EF4-8B3E-178821379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7400" y="1258113"/>
            <a:ext cx="6754813" cy="389841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r">
              <a:lnSpc>
                <a:spcPct val="100000"/>
              </a:lnSpc>
              <a:defRPr sz="4000" b="1">
                <a:solidFill>
                  <a:schemeClr val="tx1"/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55FA1061-F3D8-483D-9603-1D6EF08151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4012" y="63449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0454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chtbeeld 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8B8AE1-9A59-46A6-B320-FCC9A25927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9456" y="0"/>
            <a:ext cx="11972544" cy="6858000"/>
          </a:xfrm>
          <a:prstGeom prst="rect">
            <a:avLst/>
          </a:prstGeom>
        </p:spPr>
      </p:pic>
      <p:sp>
        <p:nvSpPr>
          <p:cNvPr id="14" name="Rechthoek 6">
            <a:extLst>
              <a:ext uri="{FF2B5EF4-FFF2-40B4-BE49-F238E27FC236}">
                <a16:creationId xmlns:a16="http://schemas.microsoft.com/office/drawing/2014/main" id="{46866368-110F-436E-9B2D-DE05977BE19D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A1FC-C9B7-4EF4-8B3E-178821379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7400" y="1258113"/>
            <a:ext cx="6754813" cy="389841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r">
              <a:lnSpc>
                <a:spcPct val="100000"/>
              </a:lnSpc>
              <a:defRPr sz="4000" b="1">
                <a:solidFill>
                  <a:schemeClr val="tx1"/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55FA1061-F3D8-483D-9603-1D6EF08151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4012" y="63449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00114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chtbeeld Brainst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8B8AE1-9A59-46A6-B320-FCC9A25927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9456" y="0"/>
            <a:ext cx="11972544" cy="6858000"/>
          </a:xfrm>
          <a:prstGeom prst="rect">
            <a:avLst/>
          </a:prstGeom>
        </p:spPr>
      </p:pic>
      <p:sp>
        <p:nvSpPr>
          <p:cNvPr id="14" name="Rechthoek 6">
            <a:extLst>
              <a:ext uri="{FF2B5EF4-FFF2-40B4-BE49-F238E27FC236}">
                <a16:creationId xmlns:a16="http://schemas.microsoft.com/office/drawing/2014/main" id="{46866368-110F-436E-9B2D-DE05977BE19D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A1FC-C9B7-4EF4-8B3E-178821379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7400" y="1258113"/>
            <a:ext cx="6754813" cy="389841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r">
              <a:lnSpc>
                <a:spcPct val="100000"/>
              </a:lnSpc>
              <a:defRPr sz="4000" b="1">
                <a:solidFill>
                  <a:schemeClr val="tx1"/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55FA1061-F3D8-483D-9603-1D6EF08151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4012" y="63449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0260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Pat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FC7578-D2D4-4FD7-94D4-249E9425DBA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-2" y="1"/>
            <a:ext cx="12192003" cy="6858000"/>
            <a:chOff x="705255" y="97277"/>
            <a:chExt cx="5836597" cy="3283085"/>
          </a:xfrm>
          <a:noFill/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57D20F1A-942E-467D-8FEB-0AB9D32F865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5731" t="42477" r="51216" b="51808"/>
            <a:stretch/>
          </p:blipFill>
          <p:spPr>
            <a:xfrm>
              <a:off x="705255" y="97277"/>
              <a:ext cx="5836597" cy="3283084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EF2BBE1E-1590-446B-8050-39CE8A2F4E2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48318" t="42477" r="48629" b="51808"/>
            <a:stretch/>
          </p:blipFill>
          <p:spPr>
            <a:xfrm flipH="1">
              <a:off x="705255" y="97277"/>
              <a:ext cx="5836597" cy="3283085"/>
            </a:xfrm>
            <a:prstGeom prst="rect">
              <a:avLst/>
            </a:prstGeom>
          </p:spPr>
        </p:pic>
      </p:grpSp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C3CEDB31-424E-4E78-B055-9D8DABF577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6401" y="4358640"/>
            <a:ext cx="7065601" cy="1372769"/>
          </a:xfrm>
          <a:solidFill>
            <a:srgbClr val="FFEB00"/>
          </a:solidFill>
        </p:spPr>
        <p:txBody>
          <a:bodyPr lIns="216000" tIns="216000" rIns="792000" bIns="216000" anchor="ctr">
            <a:norm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buFontTx/>
              <a:buNone/>
              <a:defRPr lang="nl-NL" sz="48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77" rtl="0" eaLnBrk="1" latinLnBrk="0" hangingPunct="1">
              <a:buFontTx/>
              <a:buNone/>
              <a:defRPr lang="nl-NL" sz="3733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377" rtl="0" eaLnBrk="1" latinLnBrk="0" hangingPunct="1">
              <a:buFontTx/>
              <a:buNone/>
              <a:defRPr lang="nl-BE" sz="3733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Subtitel</a:t>
            </a:r>
            <a:endParaRPr lang="nl-BE" dirty="0"/>
          </a:p>
        </p:txBody>
      </p:sp>
      <p:sp>
        <p:nvSpPr>
          <p:cNvPr id="6" name="Rechthoek 6">
            <a:extLst>
              <a:ext uri="{FF2B5EF4-FFF2-40B4-BE49-F238E27FC236}">
                <a16:creationId xmlns:a16="http://schemas.microsoft.com/office/drawing/2014/main" id="{E423B54A-434E-4870-B2F2-5857F82B4E2C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EC89C4FA-B0E4-4823-BF2A-0719B0506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4012" y="63449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5129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12BA3-1A59-4106-AB0B-121C907F4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C52538-1FF6-4A48-B824-17232198D1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47F7F-BD98-45A3-9CB5-738FC09F80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5" name="Tijdelijke aanduiding voor tekst 2">
            <a:extLst>
              <a:ext uri="{FF2B5EF4-FFF2-40B4-BE49-F238E27FC236}">
                <a16:creationId xmlns:a16="http://schemas.microsoft.com/office/drawing/2014/main" id="{7BE2456B-919F-4C28-B6F2-477203DFD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5847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1502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Boventit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2" y="736352"/>
            <a:ext cx="10515600" cy="703511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 dirty="0"/>
              <a:t>Hoofdtitel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92263"/>
            <a:ext cx="10515600" cy="4584700"/>
          </a:xfrm>
        </p:spPr>
        <p:txBody>
          <a:bodyPr/>
          <a:lstStyle>
            <a:lvl1pPr>
              <a:defRPr u="none"/>
            </a:lvl1pPr>
          </a:lstStyle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‹nr.›</a:t>
            </a:fld>
            <a:endParaRPr lang="nl-BE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C8409B7C-6B97-4FAC-AD35-6F8F386B3C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2" y="368300"/>
            <a:ext cx="10515599" cy="368052"/>
          </a:xfrm>
        </p:spPr>
        <p:txBody>
          <a:bodyPr anchor="ctr">
            <a:normAutofit/>
          </a:bodyPr>
          <a:lstStyle>
            <a:lvl1pPr>
              <a:defRPr sz="20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263858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BACB4-A827-476B-A480-75BFBEF64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C9F335-3273-4667-AD8D-2C4BE24F14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B5C17-7629-4682-8F5F-4423A21D77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716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Bov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2" y="736352"/>
            <a:ext cx="10515600" cy="703511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 dirty="0"/>
              <a:t>Hoofdtitel</a:t>
            </a:r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‹nr.›</a:t>
            </a:fld>
            <a:endParaRPr lang="nl-BE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C8409B7C-6B97-4FAC-AD35-6F8F386B3C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2" y="368300"/>
            <a:ext cx="10515599" cy="368052"/>
          </a:xfrm>
        </p:spPr>
        <p:txBody>
          <a:bodyPr anchor="ctr">
            <a:normAutofit/>
          </a:bodyPr>
          <a:lstStyle>
            <a:lvl1pPr>
              <a:defRPr sz="20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134107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15B9B0B-9FF8-4AB2-91EC-BFD234DA0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8426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7AD4BAC-B767-43E5-8F16-E582C148C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2263"/>
            <a:ext cx="10515600" cy="45847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D5D5524-E479-4197-9F64-1F54DAFF6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788" y="6344981"/>
            <a:ext cx="48334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Voettekst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9B68AD4-8EA5-4A62-B9A6-94440AE012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4012" y="63449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40003012-7043-4113-8641-7860C8DEC246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3674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5" r:id="rId2"/>
    <p:sldLayoutId id="2147483660" r:id="rId3"/>
    <p:sldLayoutId id="2147483663" r:id="rId4"/>
    <p:sldLayoutId id="2147483688" r:id="rId5"/>
    <p:sldLayoutId id="2147483675" r:id="rId6"/>
    <p:sldLayoutId id="2147483650" r:id="rId7"/>
    <p:sldLayoutId id="2147483676" r:id="rId8"/>
    <p:sldLayoutId id="2147483700" r:id="rId9"/>
    <p:sldLayoutId id="2147483681" r:id="rId10"/>
    <p:sldLayoutId id="2147483682" r:id="rId11"/>
    <p:sldLayoutId id="2147483683" r:id="rId12"/>
    <p:sldLayoutId id="2147483704" r:id="rId13"/>
    <p:sldLayoutId id="2147483703" r:id="rId14"/>
    <p:sldLayoutId id="2147483701" r:id="rId15"/>
    <p:sldLayoutId id="2147483674" r:id="rId16"/>
    <p:sldLayoutId id="2147483666" r:id="rId17"/>
    <p:sldLayoutId id="2147483665" r:id="rId18"/>
    <p:sldLayoutId id="2147483651" r:id="rId19"/>
    <p:sldLayoutId id="2147483671" r:id="rId20"/>
    <p:sldLayoutId id="2147483677" r:id="rId21"/>
    <p:sldLayoutId id="2147483725" r:id="rId22"/>
    <p:sldLayoutId id="2147483727" r:id="rId23"/>
    <p:sldLayoutId id="2147483686" r:id="rId24"/>
    <p:sldLayoutId id="2147483687" r:id="rId25"/>
    <p:sldLayoutId id="2147483685" r:id="rId26"/>
    <p:sldLayoutId id="2147483702" r:id="rId27"/>
    <p:sldLayoutId id="2147483728" r:id="rId28"/>
    <p:sldLayoutId id="2147483729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u="none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Font typeface="Arial" panose="020B0604020202020204" pitchFamily="34" charset="0"/>
        <a:buNone/>
        <a:defRPr sz="2400" u="none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1pPr>
      <a:lvl2pPr marL="360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100000"/>
        <a:buFont typeface="Wingdings" panose="05000000000000000000" pitchFamily="2" charset="2"/>
        <a:buChar char="§"/>
        <a:defRPr sz="2000" u="none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2pPr>
      <a:lvl3pPr marL="648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100000"/>
        <a:buFont typeface="Wingdings" panose="05000000000000000000" pitchFamily="2" charset="2"/>
        <a:buChar char="§"/>
        <a:defRPr sz="1800" b="0" u="none" kern="1200" baseline="0">
          <a:solidFill>
            <a:schemeClr val="tx1"/>
          </a:solidFill>
          <a:uFill>
            <a:solidFill>
              <a:schemeClr val="accent3"/>
            </a:solidFill>
          </a:uFill>
          <a:latin typeface="+mn-lt"/>
          <a:ea typeface="+mn-ea"/>
          <a:cs typeface="+mn-cs"/>
        </a:defRPr>
      </a:lvl3pPr>
      <a:lvl4pPr marL="936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100000"/>
        <a:buFont typeface="Wingdings" panose="05000000000000000000" pitchFamily="2" charset="2"/>
        <a:buChar char="§"/>
        <a:defRPr sz="1600" u="none" kern="1200" baseline="0">
          <a:solidFill>
            <a:schemeClr val="tx1"/>
          </a:solidFill>
          <a:uFill>
            <a:solidFill>
              <a:schemeClr val="accent3"/>
            </a:solidFill>
          </a:uFill>
          <a:latin typeface="+mn-lt"/>
          <a:ea typeface="+mn-ea"/>
          <a:cs typeface="+mn-cs"/>
        </a:defRPr>
      </a:lvl4pPr>
      <a:lvl5pPr marL="1224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SzPct val="100000"/>
        <a:buFont typeface="Wingdings" panose="05000000000000000000" pitchFamily="2" charset="2"/>
        <a:buChar char="§"/>
        <a:defRPr sz="1400" b="0" u="none" kern="1200" baseline="0">
          <a:solidFill>
            <a:schemeClr val="tx1"/>
          </a:solidFill>
          <a:uFill>
            <a:solidFill>
              <a:schemeClr val="accent3"/>
            </a:solidFill>
          </a:u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 userDrawn="1">
          <p15:clr>
            <a:srgbClr val="F26B43"/>
          </p15:clr>
        </p15:guide>
        <p15:guide id="2" pos="7151" userDrawn="1">
          <p15:clr>
            <a:srgbClr val="F26B43"/>
          </p15:clr>
        </p15:guide>
        <p15:guide id="4" orient="horz" pos="3906" userDrawn="1">
          <p15:clr>
            <a:srgbClr val="F26B43"/>
          </p15:clr>
        </p15:guide>
        <p15:guide id="5" orient="horz" pos="100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15B9B0B-9FF8-4AB2-91EC-BFD234DA0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75018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7AD4BAC-B767-43E5-8F16-E582C148C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D5D5524-E479-4197-9F64-1F54DAFF6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788" y="6344981"/>
            <a:ext cx="48334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Voettekst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9B68AD4-8EA5-4A62-B9A6-94440AE012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4012" y="63449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40003012-7043-4113-8641-7860C8DEC246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04411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u="none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Font typeface="Arial" panose="020B0604020202020204" pitchFamily="34" charset="0"/>
        <a:buNone/>
        <a:defRPr sz="2400" u="none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1pPr>
      <a:lvl2pPr marL="360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100000"/>
        <a:buFont typeface="Wingdings" panose="05000000000000000000" pitchFamily="2" charset="2"/>
        <a:buChar char="§"/>
        <a:defRPr sz="2000" u="none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2pPr>
      <a:lvl3pPr marL="648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100000"/>
        <a:buFont typeface="Wingdings" panose="05000000000000000000" pitchFamily="2" charset="2"/>
        <a:buChar char="§"/>
        <a:defRPr sz="1800" b="0" u="none" kern="1200" baseline="0">
          <a:solidFill>
            <a:schemeClr val="tx1"/>
          </a:solidFill>
          <a:uFill>
            <a:solidFill>
              <a:schemeClr val="accent3"/>
            </a:solidFill>
          </a:uFill>
          <a:latin typeface="+mn-lt"/>
          <a:ea typeface="+mn-ea"/>
          <a:cs typeface="+mn-cs"/>
        </a:defRPr>
      </a:lvl3pPr>
      <a:lvl4pPr marL="936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100000"/>
        <a:buFont typeface="Wingdings" panose="05000000000000000000" pitchFamily="2" charset="2"/>
        <a:buChar char="§"/>
        <a:defRPr sz="1600" u="none" kern="1200" baseline="0">
          <a:solidFill>
            <a:schemeClr val="tx1"/>
          </a:solidFill>
          <a:uFill>
            <a:solidFill>
              <a:schemeClr val="accent3"/>
            </a:solidFill>
          </a:uFill>
          <a:latin typeface="+mn-lt"/>
          <a:ea typeface="+mn-ea"/>
          <a:cs typeface="+mn-cs"/>
        </a:defRPr>
      </a:lvl4pPr>
      <a:lvl5pPr marL="1224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SzPct val="100000"/>
        <a:buFont typeface="Wingdings" panose="05000000000000000000" pitchFamily="2" charset="2"/>
        <a:buChar char="§"/>
        <a:defRPr sz="1400" b="0" u="none" kern="1200" baseline="0">
          <a:solidFill>
            <a:schemeClr val="tx1"/>
          </a:solidFill>
          <a:uFill>
            <a:solidFill>
              <a:schemeClr val="accent3"/>
            </a:solidFill>
          </a:u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>
          <p15:clr>
            <a:srgbClr val="F26B43"/>
          </p15:clr>
        </p15:guide>
        <p15:guide id="2" pos="7151">
          <p15:clr>
            <a:srgbClr val="F26B43"/>
          </p15:clr>
        </p15:guide>
        <p15:guide id="4" orient="horz" pos="3906">
          <p15:clr>
            <a:srgbClr val="F26B43"/>
          </p15:clr>
        </p15:guide>
        <p15:guide id="5" orient="horz" pos="113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15B9B0B-9FF8-4AB2-91EC-BFD234DA0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75018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7AD4BAC-B767-43E5-8F16-E582C148C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nl-NL" dirty="0"/>
              <a:t>Eerste niveau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D5D5524-E479-4197-9F64-1F54DAFF6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788" y="6344981"/>
            <a:ext cx="48334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Voettekst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9B68AD4-8EA5-4A62-B9A6-94440AE012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4012" y="6344982"/>
            <a:ext cx="838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40003012-7043-4113-8641-7860C8DEC246}"/>
              </a:ext>
            </a:extLst>
          </p:cNvPr>
          <p:cNvSpPr/>
          <p:nvPr userDrawn="1"/>
        </p:nvSpPr>
        <p:spPr>
          <a:xfrm>
            <a:off x="0" y="0"/>
            <a:ext cx="219456" cy="68580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87352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u="none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Font typeface="Arial" panose="020B0604020202020204" pitchFamily="34" charset="0"/>
        <a:buNone/>
        <a:defRPr sz="2400" u="none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1pPr>
      <a:lvl2pPr marL="360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SzPct val="100000"/>
        <a:buFont typeface="Wingdings" panose="05000000000000000000" pitchFamily="2" charset="2"/>
        <a:buChar char="§"/>
        <a:defRPr sz="2000" u="none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2pPr>
      <a:lvl3pPr marL="648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100000"/>
        <a:buFont typeface="Wingdings" panose="05000000000000000000" pitchFamily="2" charset="2"/>
        <a:buChar char="§"/>
        <a:defRPr sz="1800" b="0" u="none" kern="1200" baseline="0">
          <a:solidFill>
            <a:schemeClr val="tx1"/>
          </a:solidFill>
          <a:uFill>
            <a:solidFill>
              <a:schemeClr val="accent3"/>
            </a:solidFill>
          </a:uFill>
          <a:latin typeface="+mn-lt"/>
          <a:ea typeface="+mn-ea"/>
          <a:cs typeface="+mn-cs"/>
        </a:defRPr>
      </a:lvl3pPr>
      <a:lvl4pPr marL="936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100000"/>
        <a:buFont typeface="Wingdings" panose="05000000000000000000" pitchFamily="2" charset="2"/>
        <a:buChar char="§"/>
        <a:defRPr sz="1600" u="none" kern="1200" baseline="0">
          <a:solidFill>
            <a:schemeClr val="tx1"/>
          </a:solidFill>
          <a:uFill>
            <a:solidFill>
              <a:schemeClr val="accent3"/>
            </a:solidFill>
          </a:uFill>
          <a:latin typeface="+mn-lt"/>
          <a:ea typeface="+mn-ea"/>
          <a:cs typeface="+mn-cs"/>
        </a:defRPr>
      </a:lvl4pPr>
      <a:lvl5pPr marL="1224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SzPct val="100000"/>
        <a:buFont typeface="Wingdings" panose="05000000000000000000" pitchFamily="2" charset="2"/>
        <a:buChar char="§"/>
        <a:defRPr sz="1400" b="0" u="none" kern="1200" baseline="0">
          <a:solidFill>
            <a:schemeClr val="tx1"/>
          </a:solidFill>
          <a:uFill>
            <a:solidFill>
              <a:schemeClr val="accent3"/>
            </a:solidFill>
          </a:u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>
          <p15:clr>
            <a:srgbClr val="F26B43"/>
          </p15:clr>
        </p15:guide>
        <p15:guide id="2" pos="7151">
          <p15:clr>
            <a:srgbClr val="F26B43"/>
          </p15:clr>
        </p15:guide>
        <p15:guide id="4" orient="horz" pos="3906">
          <p15:clr>
            <a:srgbClr val="F26B43"/>
          </p15:clr>
        </p15:guide>
        <p15:guide id="5" orient="horz" pos="11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ithub.com/belgif/fedvoc/raw/master/FederalServicePlatform-Vocabularies.xlsx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https://data.vlaanderen.be/doc/applicatieprofiel/PersoonBasis/ontwerpstandaard/2023-06-01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raw.githubusercontent.com/Informatievlaanderen/OSLOthema-persoon/master/resources/datavoorbeeld.json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9CA4D1-BF29-4C61-A1DA-40E0A89E6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736352"/>
            <a:ext cx="10515600" cy="703511"/>
          </a:xfrm>
        </p:spPr>
        <p:txBody>
          <a:bodyPr/>
          <a:lstStyle/>
          <a:p>
            <a:r>
              <a:rPr lang="nl-BE" dirty="0" err="1"/>
              <a:t>FedVoc</a:t>
            </a:r>
            <a:r>
              <a:rPr lang="nl-BE" dirty="0"/>
              <a:t>-Person </a:t>
            </a:r>
            <a:r>
              <a:rPr lang="nl-BE" dirty="0" err="1"/>
              <a:t>vs</a:t>
            </a:r>
            <a:r>
              <a:rPr lang="nl-BE" dirty="0"/>
              <a:t> OSLO-Persoon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279D02-5501-44AD-BA05-53BF51558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584700"/>
          </a:xfrm>
        </p:spPr>
        <p:txBody>
          <a:bodyPr/>
          <a:lstStyle/>
          <a:p>
            <a:r>
              <a:rPr lang="nl-BE" dirty="0" err="1"/>
              <a:t>Compared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Liesbet D’hondt (BOSA)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Geert Thijs (Digitaal Vlaanderen)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2CC91-60AF-4F6E-9825-9253C6F08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44982"/>
            <a:ext cx="838200" cy="365125"/>
          </a:xfrm>
        </p:spPr>
        <p:txBody>
          <a:bodyPr/>
          <a:lstStyle/>
          <a:p>
            <a:fld id="{1EABE038-A425-4CC0-917A-1DC3ED725B2E}" type="slidenum">
              <a:rPr lang="nl-BE" smtClean="0"/>
              <a:pPr/>
              <a:t>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0533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9CA4D1-BF29-4C61-A1DA-40E0A89E6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736352"/>
            <a:ext cx="10515600" cy="703511"/>
          </a:xfrm>
        </p:spPr>
        <p:txBody>
          <a:bodyPr/>
          <a:lstStyle/>
          <a:p>
            <a:r>
              <a:rPr lang="nl-BE" dirty="0" err="1"/>
              <a:t>FedVoc</a:t>
            </a:r>
            <a:r>
              <a:rPr lang="nl-BE" dirty="0"/>
              <a:t>-Person </a:t>
            </a:r>
            <a:r>
              <a:rPr lang="nl-BE" dirty="0" err="1"/>
              <a:t>vs</a:t>
            </a:r>
            <a:r>
              <a:rPr lang="nl-BE" dirty="0"/>
              <a:t> OSLO-Persoon: </a:t>
            </a:r>
            <a:r>
              <a:rPr lang="nl-BE" dirty="0" err="1"/>
              <a:t>uri</a:t>
            </a:r>
            <a:endParaRPr lang="nl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2CC91-60AF-4F6E-9825-9253C6F08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44982"/>
            <a:ext cx="838200" cy="365125"/>
          </a:xfrm>
        </p:spPr>
        <p:txBody>
          <a:bodyPr/>
          <a:lstStyle/>
          <a:p>
            <a:fld id="{1EABE038-A425-4CC0-917A-1DC3ED725B2E}" type="slidenum">
              <a:rPr lang="nl-BE" smtClean="0"/>
              <a:pPr/>
              <a:t>10</a:t>
            </a:fld>
            <a:endParaRPr lang="nl-BE" dirty="0"/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0A80547D-8C48-D245-E38B-2E0D60304CE9}"/>
              </a:ext>
            </a:extLst>
          </p:cNvPr>
          <p:cNvSpPr/>
          <p:nvPr/>
        </p:nvSpPr>
        <p:spPr>
          <a:xfrm>
            <a:off x="9440861" y="1904484"/>
            <a:ext cx="604839" cy="121166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2" name="Tekstvak 91">
            <a:extLst>
              <a:ext uri="{FF2B5EF4-FFF2-40B4-BE49-F238E27FC236}">
                <a16:creationId xmlns:a16="http://schemas.microsoft.com/office/drawing/2014/main" id="{6A645EB6-9944-CA7D-C964-49711919735A}"/>
              </a:ext>
            </a:extLst>
          </p:cNvPr>
          <p:cNvSpPr txBox="1"/>
          <p:nvPr/>
        </p:nvSpPr>
        <p:spPr>
          <a:xfrm>
            <a:off x="10058399" y="1765300"/>
            <a:ext cx="176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identical</a:t>
            </a:r>
            <a:r>
              <a:rPr lang="nl-BE" dirty="0"/>
              <a:t> </a:t>
            </a:r>
            <a:r>
              <a:rPr lang="nl-BE" dirty="0" err="1"/>
              <a:t>uri</a:t>
            </a:r>
            <a:endParaRPr lang="nl-BE" dirty="0"/>
          </a:p>
        </p:txBody>
      </p:sp>
      <p:sp>
        <p:nvSpPr>
          <p:cNvPr id="93" name="Rechthoek 92">
            <a:extLst>
              <a:ext uri="{FF2B5EF4-FFF2-40B4-BE49-F238E27FC236}">
                <a16:creationId xmlns:a16="http://schemas.microsoft.com/office/drawing/2014/main" id="{8530F459-7BB0-4158-574F-65C37AE7C3C6}"/>
              </a:ext>
            </a:extLst>
          </p:cNvPr>
          <p:cNvSpPr/>
          <p:nvPr/>
        </p:nvSpPr>
        <p:spPr>
          <a:xfrm>
            <a:off x="9440861" y="2164834"/>
            <a:ext cx="604839" cy="12116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94" name="Tekstvak 93">
            <a:extLst>
              <a:ext uri="{FF2B5EF4-FFF2-40B4-BE49-F238E27FC236}">
                <a16:creationId xmlns:a16="http://schemas.microsoft.com/office/drawing/2014/main" id="{983279B8-1C6B-18B8-4446-BAF6A5A2B1FD}"/>
              </a:ext>
            </a:extLst>
          </p:cNvPr>
          <p:cNvSpPr txBox="1"/>
          <p:nvPr/>
        </p:nvSpPr>
        <p:spPr>
          <a:xfrm>
            <a:off x="10058399" y="2025650"/>
            <a:ext cx="1546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different </a:t>
            </a:r>
            <a:r>
              <a:rPr lang="nl-BE" dirty="0" err="1"/>
              <a:t>uri</a:t>
            </a:r>
            <a:endParaRPr lang="nl-BE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B3294D11-7094-FB30-AA84-4B099214C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82" y="1439421"/>
            <a:ext cx="8048099" cy="524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75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9CA4D1-BF29-4C61-A1DA-40E0A89E6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736352"/>
            <a:ext cx="10515600" cy="703511"/>
          </a:xfrm>
        </p:spPr>
        <p:txBody>
          <a:bodyPr/>
          <a:lstStyle/>
          <a:p>
            <a:r>
              <a:rPr lang="nl-BE" dirty="0" err="1"/>
              <a:t>FedVoc</a:t>
            </a:r>
            <a:r>
              <a:rPr lang="nl-BE" dirty="0"/>
              <a:t>-Person </a:t>
            </a:r>
            <a:r>
              <a:rPr lang="nl-BE" dirty="0" err="1"/>
              <a:t>vs</a:t>
            </a:r>
            <a:r>
              <a:rPr lang="nl-BE" dirty="0"/>
              <a:t> OSLO-Persoon: </a:t>
            </a:r>
            <a:r>
              <a:rPr lang="nl-BE" dirty="0" err="1"/>
              <a:t>uri</a:t>
            </a:r>
            <a:endParaRPr lang="nl-BE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279D02-5501-44AD-BA05-53BF51558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584700"/>
          </a:xfrm>
        </p:spPr>
        <p:txBody>
          <a:bodyPr/>
          <a:lstStyle/>
          <a:p>
            <a:r>
              <a:rPr lang="nl-BE" dirty="0"/>
              <a:t>Comment: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nl-BE" dirty="0" err="1"/>
              <a:t>Identical</a:t>
            </a:r>
            <a:r>
              <a:rPr lang="nl-BE" dirty="0"/>
              <a:t> </a:t>
            </a:r>
            <a:r>
              <a:rPr lang="nl-BE" dirty="0" err="1"/>
              <a:t>uri</a:t>
            </a:r>
            <a:r>
              <a:rPr lang="nl-BE" dirty="0"/>
              <a:t>: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external</a:t>
            </a:r>
            <a:r>
              <a:rPr lang="nl-BE" dirty="0"/>
              <a:t> </a:t>
            </a:r>
            <a:r>
              <a:rPr lang="nl-BE" dirty="0" err="1"/>
              <a:t>terms</a:t>
            </a:r>
            <a:endParaRPr lang="nl-BE" dirty="0"/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nl-BE" dirty="0"/>
              <a:t>Different </a:t>
            </a:r>
            <a:r>
              <a:rPr lang="nl-BE" dirty="0" err="1"/>
              <a:t>uri</a:t>
            </a:r>
            <a:r>
              <a:rPr lang="nl-BE" dirty="0"/>
              <a:t>: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data.vlaanderen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belgif.be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2CC91-60AF-4F6E-9825-9253C6F08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44982"/>
            <a:ext cx="838200" cy="365125"/>
          </a:xfrm>
        </p:spPr>
        <p:txBody>
          <a:bodyPr/>
          <a:lstStyle/>
          <a:p>
            <a:fld id="{1EABE038-A425-4CC0-917A-1DC3ED725B2E}" type="slidenum">
              <a:rPr lang="nl-BE" smtClean="0"/>
              <a:pPr/>
              <a:t>11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8503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9CA4D1-BF29-4C61-A1DA-40E0A89E6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736352"/>
            <a:ext cx="10515600" cy="703511"/>
          </a:xfrm>
        </p:spPr>
        <p:txBody>
          <a:bodyPr/>
          <a:lstStyle/>
          <a:p>
            <a:r>
              <a:rPr lang="nl-BE" dirty="0" err="1"/>
              <a:t>FedVoc</a:t>
            </a:r>
            <a:r>
              <a:rPr lang="nl-BE" dirty="0"/>
              <a:t>-Person </a:t>
            </a:r>
            <a:r>
              <a:rPr lang="nl-BE" dirty="0" err="1"/>
              <a:t>vs</a:t>
            </a:r>
            <a:r>
              <a:rPr lang="nl-BE" dirty="0"/>
              <a:t> OSLO-Persoon: </a:t>
            </a:r>
            <a:r>
              <a:rPr lang="nl-BE" dirty="0" err="1"/>
              <a:t>definitions</a:t>
            </a:r>
            <a:endParaRPr lang="nl-BE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279D02-5501-44AD-BA05-53BF51558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584700"/>
          </a:xfrm>
        </p:spPr>
        <p:txBody>
          <a:bodyPr/>
          <a:lstStyle/>
          <a:p>
            <a:r>
              <a:rPr lang="nl-BE" dirty="0"/>
              <a:t>Comment: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nl-BE" dirty="0"/>
              <a:t>TODO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2CC91-60AF-4F6E-9825-9253C6F08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44982"/>
            <a:ext cx="838200" cy="365125"/>
          </a:xfrm>
        </p:spPr>
        <p:txBody>
          <a:bodyPr/>
          <a:lstStyle/>
          <a:p>
            <a:fld id="{1EABE038-A425-4CC0-917A-1DC3ED725B2E}" type="slidenum">
              <a:rPr lang="nl-BE" smtClean="0"/>
              <a:pPr/>
              <a:t>12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4202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9CA4D1-BF29-4C61-A1DA-40E0A89E6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736352"/>
            <a:ext cx="10515600" cy="703511"/>
          </a:xfrm>
        </p:spPr>
        <p:txBody>
          <a:bodyPr/>
          <a:lstStyle/>
          <a:p>
            <a:r>
              <a:rPr lang="nl-BE" dirty="0" err="1"/>
              <a:t>FedVoc</a:t>
            </a:r>
            <a:r>
              <a:rPr lang="nl-BE" dirty="0"/>
              <a:t>-Person </a:t>
            </a:r>
            <a:r>
              <a:rPr lang="nl-BE" dirty="0" err="1"/>
              <a:t>vs</a:t>
            </a:r>
            <a:r>
              <a:rPr lang="nl-BE" dirty="0"/>
              <a:t> OSLO-Persoon: </a:t>
            </a:r>
            <a:r>
              <a:rPr lang="nl-BE" dirty="0" err="1"/>
              <a:t>specification</a:t>
            </a:r>
            <a:endParaRPr lang="nl-BE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279D02-5501-44AD-BA05-53BF51558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584700"/>
          </a:xfrm>
        </p:spPr>
        <p:txBody>
          <a:bodyPr/>
          <a:lstStyle/>
          <a:p>
            <a:r>
              <a:rPr lang="nl-BE" dirty="0"/>
              <a:t>Comment: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nl-BE" dirty="0" err="1"/>
              <a:t>FedVoc</a:t>
            </a:r>
            <a:r>
              <a:rPr lang="nl-BE" dirty="0"/>
              <a:t>-Person: without toolchain?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nl-BE" dirty="0"/>
              <a:t>OSLO-Persoon: </a:t>
            </a:r>
            <a:r>
              <a:rPr lang="nl-BE" dirty="0" err="1"/>
              <a:t>with</a:t>
            </a:r>
            <a:r>
              <a:rPr lang="nl-BE" dirty="0"/>
              <a:t> toolchain =&gt;</a:t>
            </a:r>
          </a:p>
          <a:p>
            <a:pPr marL="990900" lvl="2" indent="-342900">
              <a:buFont typeface="Arial" panose="020B0604020202020204" pitchFamily="34" charset="0"/>
              <a:buChar char="•"/>
            </a:pPr>
            <a:r>
              <a:rPr lang="nl-BE" dirty="0"/>
              <a:t>UML diagram</a:t>
            </a:r>
          </a:p>
          <a:p>
            <a:pPr marL="990900" lvl="2" indent="-342900">
              <a:buFont typeface="Arial" panose="020B0604020202020204" pitchFamily="34" charset="0"/>
              <a:buChar char="•"/>
            </a:pPr>
            <a:r>
              <a:rPr lang="nl-BE" dirty="0"/>
              <a:t>Human-</a:t>
            </a:r>
            <a:r>
              <a:rPr lang="nl-BE" dirty="0" err="1"/>
              <a:t>readable</a:t>
            </a:r>
            <a:r>
              <a:rPr lang="nl-BE" dirty="0"/>
              <a:t> </a:t>
            </a:r>
            <a:r>
              <a:rPr lang="nl-BE" dirty="0" err="1"/>
              <a:t>spec</a:t>
            </a:r>
            <a:endParaRPr lang="nl-BE" dirty="0"/>
          </a:p>
          <a:p>
            <a:pPr marL="990900" lvl="2" indent="-342900">
              <a:buFont typeface="Arial" panose="020B0604020202020204" pitchFamily="34" charset="0"/>
              <a:buChar char="•"/>
            </a:pPr>
            <a:r>
              <a:rPr lang="nl-BE" dirty="0"/>
              <a:t>RDF </a:t>
            </a:r>
            <a:r>
              <a:rPr lang="nl-BE" dirty="0" err="1"/>
              <a:t>spec</a:t>
            </a:r>
            <a:endParaRPr lang="nl-BE" dirty="0"/>
          </a:p>
          <a:p>
            <a:pPr marL="990900" lvl="2" indent="-342900">
              <a:buFont typeface="Arial" panose="020B0604020202020204" pitchFamily="34" charset="0"/>
              <a:buChar char="•"/>
            </a:pPr>
            <a:r>
              <a:rPr lang="nl-BE" dirty="0"/>
              <a:t>JSON-LD </a:t>
            </a:r>
            <a:r>
              <a:rPr lang="nl-BE" dirty="0" err="1"/>
              <a:t>contexfile</a:t>
            </a:r>
            <a:endParaRPr lang="nl-BE" dirty="0"/>
          </a:p>
          <a:p>
            <a:pPr marL="990900" lvl="2" indent="-342900">
              <a:buFont typeface="Arial" panose="020B0604020202020204" pitchFamily="34" charset="0"/>
              <a:buChar char="•"/>
            </a:pPr>
            <a:r>
              <a:rPr lang="nl-BE" dirty="0"/>
              <a:t>SHACL-file</a:t>
            </a:r>
          </a:p>
          <a:p>
            <a:pPr marL="990900" lvl="2" indent="-34290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2CC91-60AF-4F6E-9825-9253C6F08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44982"/>
            <a:ext cx="838200" cy="365125"/>
          </a:xfrm>
        </p:spPr>
        <p:txBody>
          <a:bodyPr/>
          <a:lstStyle/>
          <a:p>
            <a:fld id="{1EABE038-A425-4CC0-917A-1DC3ED725B2E}" type="slidenum">
              <a:rPr lang="nl-BE" smtClean="0"/>
              <a:pPr/>
              <a:t>13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829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9CA4D1-BF29-4C61-A1DA-40E0A89E6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736352"/>
            <a:ext cx="10515600" cy="703511"/>
          </a:xfrm>
        </p:spPr>
        <p:txBody>
          <a:bodyPr/>
          <a:lstStyle/>
          <a:p>
            <a:r>
              <a:rPr lang="nl-BE" dirty="0" err="1"/>
              <a:t>FedVoc</a:t>
            </a:r>
            <a:r>
              <a:rPr lang="nl-BE" dirty="0"/>
              <a:t>-Person </a:t>
            </a:r>
            <a:r>
              <a:rPr lang="nl-BE" dirty="0" err="1"/>
              <a:t>vs</a:t>
            </a:r>
            <a:r>
              <a:rPr lang="nl-BE" dirty="0"/>
              <a:t> OSLO-Persoon: </a:t>
            </a:r>
            <a:r>
              <a:rPr lang="nl-BE" dirty="0" err="1"/>
              <a:t>conclusions</a:t>
            </a:r>
            <a:endParaRPr lang="nl-BE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279D02-5501-44AD-BA05-53BF51558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584700"/>
          </a:xfrm>
        </p:spPr>
        <p:txBody>
          <a:bodyPr/>
          <a:lstStyle/>
          <a:p>
            <a:r>
              <a:rPr lang="nl-BE" dirty="0"/>
              <a:t>Plan: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 err="1"/>
              <a:t>Starting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UML-model OSLO-Persoon (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slight</a:t>
            </a:r>
            <a:r>
              <a:rPr lang="nl-BE" dirty="0"/>
              <a:t> </a:t>
            </a:r>
            <a:r>
              <a:rPr lang="nl-BE" dirty="0" err="1"/>
              <a:t>adaptations</a:t>
            </a:r>
            <a:r>
              <a:rPr lang="nl-BE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 err="1"/>
              <a:t>Add</a:t>
            </a:r>
            <a:r>
              <a:rPr lang="nl-BE" dirty="0"/>
              <a:t> missing </a:t>
            </a:r>
            <a:r>
              <a:rPr lang="nl-BE" dirty="0" err="1"/>
              <a:t>elements</a:t>
            </a: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 err="1"/>
              <a:t>Substitute</a:t>
            </a:r>
            <a:r>
              <a:rPr lang="nl-BE" dirty="0"/>
              <a:t> </a:t>
            </a:r>
            <a:r>
              <a:rPr lang="nl-BE" dirty="0" err="1"/>
              <a:t>data.vlaanderen</a:t>
            </a:r>
            <a:r>
              <a:rPr lang="nl-BE" dirty="0"/>
              <a:t> </a:t>
            </a:r>
            <a:r>
              <a:rPr lang="nl-BE" dirty="0" err="1"/>
              <a:t>uri’s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belgif</a:t>
            </a:r>
            <a:r>
              <a:rPr lang="nl-BE" dirty="0"/>
              <a:t> </a:t>
            </a:r>
            <a:r>
              <a:rPr lang="nl-BE" dirty="0" err="1"/>
              <a:t>uri’s</a:t>
            </a: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 err="1"/>
              <a:t>Configure</a:t>
            </a:r>
            <a:r>
              <a:rPr lang="nl-BE" dirty="0"/>
              <a:t> </a:t>
            </a:r>
            <a:r>
              <a:rPr lang="nl-BE" dirty="0" err="1"/>
              <a:t>translation</a:t>
            </a: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 err="1"/>
              <a:t>Use</a:t>
            </a:r>
            <a:r>
              <a:rPr lang="nl-BE" dirty="0"/>
              <a:t> ICEG toolchain </a:t>
            </a:r>
            <a:r>
              <a:rPr lang="nl-BE" dirty="0" err="1"/>
              <a:t>to</a:t>
            </a:r>
            <a:r>
              <a:rPr lang="nl-BE" dirty="0"/>
              <a:t> produce a proper </a:t>
            </a:r>
            <a:r>
              <a:rPr lang="nl-BE" dirty="0" err="1"/>
              <a:t>specification</a:t>
            </a:r>
            <a:r>
              <a:rPr lang="nl-BE" dirty="0"/>
              <a:t>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2CC91-60AF-4F6E-9825-9253C6F08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44982"/>
            <a:ext cx="838200" cy="365125"/>
          </a:xfrm>
        </p:spPr>
        <p:txBody>
          <a:bodyPr/>
          <a:lstStyle/>
          <a:p>
            <a:fld id="{1EABE038-A425-4CC0-917A-1DC3ED725B2E}" type="slidenum">
              <a:rPr lang="nl-BE" smtClean="0"/>
              <a:pPr/>
              <a:t>14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3314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diagram&#10;&#10;Automatisch gegenereerde beschrijving">
            <a:extLst>
              <a:ext uri="{FF2B5EF4-FFF2-40B4-BE49-F238E27FC236}">
                <a16:creationId xmlns:a16="http://schemas.microsoft.com/office/drawing/2014/main" id="{7CF293CC-2CEF-D27C-97CE-9886CE426D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95" y="1299558"/>
            <a:ext cx="8442565" cy="524999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29CA4D1-BF29-4C61-A1DA-40E0A89E6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736352"/>
            <a:ext cx="10515600" cy="703511"/>
          </a:xfrm>
        </p:spPr>
        <p:txBody>
          <a:bodyPr/>
          <a:lstStyle/>
          <a:p>
            <a:r>
              <a:rPr lang="nl-BE" dirty="0" err="1"/>
              <a:t>FedVoc</a:t>
            </a:r>
            <a:r>
              <a:rPr lang="nl-BE" dirty="0"/>
              <a:t>-Person </a:t>
            </a:r>
            <a:r>
              <a:rPr lang="nl-BE" dirty="0" err="1"/>
              <a:t>vs</a:t>
            </a:r>
            <a:r>
              <a:rPr lang="nl-BE" dirty="0"/>
              <a:t> OSLO-Persoon: </a:t>
            </a:r>
            <a:r>
              <a:rPr lang="nl-BE" dirty="0" err="1"/>
              <a:t>adapted</a:t>
            </a:r>
            <a:r>
              <a:rPr lang="nl-BE" dirty="0"/>
              <a:t>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2CC91-60AF-4F6E-9825-9253C6F08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44982"/>
            <a:ext cx="838200" cy="365125"/>
          </a:xfrm>
        </p:spPr>
        <p:txBody>
          <a:bodyPr/>
          <a:lstStyle/>
          <a:p>
            <a:fld id="{1EABE038-A425-4CC0-917A-1DC3ED725B2E}" type="slidenum">
              <a:rPr lang="nl-BE" smtClean="0"/>
              <a:pPr/>
              <a:t>15</a:t>
            </a:fld>
            <a:endParaRPr lang="nl-BE" dirty="0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B43E571B-6ACE-FC79-7ABD-291CF23E42FD}"/>
              </a:ext>
            </a:extLst>
          </p:cNvPr>
          <p:cNvSpPr/>
          <p:nvPr/>
        </p:nvSpPr>
        <p:spPr>
          <a:xfrm>
            <a:off x="8510730" y="1795895"/>
            <a:ext cx="1103929" cy="12694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FDED1BEE-1667-B2B2-5338-E3A6A0A2CA6C}"/>
              </a:ext>
            </a:extLst>
          </p:cNvPr>
          <p:cNvSpPr/>
          <p:nvPr/>
        </p:nvSpPr>
        <p:spPr>
          <a:xfrm>
            <a:off x="1483476" y="5312542"/>
            <a:ext cx="323850" cy="1160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32469DDF-2D69-548D-AF42-D070CE267788}"/>
              </a:ext>
            </a:extLst>
          </p:cNvPr>
          <p:cNvSpPr/>
          <p:nvPr/>
        </p:nvSpPr>
        <p:spPr>
          <a:xfrm>
            <a:off x="2566547" y="5320854"/>
            <a:ext cx="323850" cy="1160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9DB1BC12-9890-6B91-7C10-8FE916F9C78C}"/>
              </a:ext>
            </a:extLst>
          </p:cNvPr>
          <p:cNvSpPr/>
          <p:nvPr/>
        </p:nvSpPr>
        <p:spPr>
          <a:xfrm>
            <a:off x="4886231" y="5381714"/>
            <a:ext cx="323850" cy="1160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76B79B1D-1F72-88D0-199B-8E20509A370E}"/>
              </a:ext>
            </a:extLst>
          </p:cNvPr>
          <p:cNvSpPr/>
          <p:nvPr/>
        </p:nvSpPr>
        <p:spPr>
          <a:xfrm>
            <a:off x="6248370" y="5373402"/>
            <a:ext cx="323850" cy="1160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190003EB-572A-8389-59AE-927E761DE71A}"/>
              </a:ext>
            </a:extLst>
          </p:cNvPr>
          <p:cNvSpPr txBox="1"/>
          <p:nvPr/>
        </p:nvSpPr>
        <p:spPr>
          <a:xfrm>
            <a:off x="7424026" y="5082926"/>
            <a:ext cx="10647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800" dirty="0" err="1">
                <a:solidFill>
                  <a:srgbClr val="FF0000"/>
                </a:solidFill>
              </a:rPr>
              <a:t>To</a:t>
            </a:r>
            <a:r>
              <a:rPr lang="nl-BE" sz="800" dirty="0">
                <a:solidFill>
                  <a:srgbClr val="FF0000"/>
                </a:solidFill>
              </a:rPr>
              <a:t> </a:t>
            </a:r>
            <a:r>
              <a:rPr lang="nl-BE" sz="800" dirty="0" err="1">
                <a:solidFill>
                  <a:srgbClr val="FF0000"/>
                </a:solidFill>
              </a:rPr>
              <a:t>be</a:t>
            </a:r>
            <a:r>
              <a:rPr lang="nl-BE" sz="800" dirty="0">
                <a:solidFill>
                  <a:srgbClr val="FF0000"/>
                </a:solidFill>
              </a:rPr>
              <a:t> </a:t>
            </a:r>
            <a:r>
              <a:rPr lang="nl-BE" sz="800" dirty="0" err="1">
                <a:solidFill>
                  <a:srgbClr val="FF0000"/>
                </a:solidFill>
              </a:rPr>
              <a:t>added</a:t>
            </a:r>
            <a:r>
              <a:rPr lang="nl-BE" sz="800" dirty="0">
                <a:solidFill>
                  <a:srgbClr val="FF0000"/>
                </a:solidFill>
              </a:rPr>
              <a:t>:</a:t>
            </a:r>
          </a:p>
          <a:p>
            <a:r>
              <a:rPr lang="nl-BE" sz="800" dirty="0" err="1">
                <a:solidFill>
                  <a:srgbClr val="FF0000"/>
                </a:solidFill>
              </a:rPr>
              <a:t>AsylumSeeker</a:t>
            </a:r>
            <a:endParaRPr lang="nl-BE" sz="800" dirty="0">
              <a:solidFill>
                <a:srgbClr val="FF0000"/>
              </a:solidFill>
            </a:endParaRPr>
          </a:p>
          <a:p>
            <a:r>
              <a:rPr lang="nl-BE" sz="800" dirty="0" err="1">
                <a:solidFill>
                  <a:srgbClr val="FF0000"/>
                </a:solidFill>
              </a:rPr>
              <a:t>EmbassyResident</a:t>
            </a:r>
            <a:endParaRPr lang="nl-BE" sz="800" dirty="0">
              <a:solidFill>
                <a:srgbClr val="FF0000"/>
              </a:solidFill>
            </a:endParaRPr>
          </a:p>
          <a:p>
            <a:r>
              <a:rPr lang="nl-BE" sz="800" dirty="0" err="1">
                <a:solidFill>
                  <a:srgbClr val="FF0000"/>
                </a:solidFill>
              </a:rPr>
              <a:t>AdminstrativeStatus</a:t>
            </a:r>
            <a:r>
              <a:rPr lang="nl-BE" sz="8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23456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9CA4D1-BF29-4C61-A1DA-40E0A89E6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736352"/>
            <a:ext cx="10515600" cy="703511"/>
          </a:xfrm>
        </p:spPr>
        <p:txBody>
          <a:bodyPr/>
          <a:lstStyle/>
          <a:p>
            <a:r>
              <a:rPr lang="nl-BE" dirty="0" err="1"/>
              <a:t>FedVoc</a:t>
            </a:r>
            <a:r>
              <a:rPr lang="nl-BE" dirty="0"/>
              <a:t>-Person </a:t>
            </a:r>
            <a:r>
              <a:rPr lang="nl-BE" dirty="0" err="1"/>
              <a:t>vs</a:t>
            </a:r>
            <a:r>
              <a:rPr lang="nl-BE" dirty="0"/>
              <a:t> OSLO-Persoon: </a:t>
            </a:r>
            <a:r>
              <a:rPr lang="nl-BE" dirty="0" err="1"/>
              <a:t>adapted</a:t>
            </a:r>
            <a:r>
              <a:rPr lang="nl-BE" dirty="0"/>
              <a:t> model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279D02-5501-44AD-BA05-53BF51558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584700"/>
          </a:xfrm>
        </p:spPr>
        <p:txBody>
          <a:bodyPr/>
          <a:lstStyle/>
          <a:p>
            <a:r>
              <a:rPr lang="nl-BE" dirty="0"/>
              <a:t>Changes: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 err="1"/>
              <a:t>Adding</a:t>
            </a:r>
            <a:r>
              <a:rPr lang="nl-BE" dirty="0"/>
              <a:t> </a:t>
            </a:r>
            <a:r>
              <a:rPr lang="nl-BE" dirty="0" err="1"/>
              <a:t>PersonRepresentation</a:t>
            </a:r>
            <a:r>
              <a:rPr lang="nl-BE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 err="1"/>
              <a:t>Subclasses</a:t>
            </a:r>
            <a:r>
              <a:rPr lang="nl-BE" dirty="0"/>
              <a:t> of </a:t>
            </a:r>
            <a:r>
              <a:rPr lang="nl-BE" dirty="0" err="1"/>
              <a:t>Residency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Citizenship</a:t>
            </a:r>
            <a:r>
              <a:rPr lang="nl-BE" dirty="0"/>
              <a:t> </a:t>
            </a:r>
            <a:r>
              <a:rPr lang="nl-BE" dirty="0" err="1"/>
              <a:t>also</a:t>
            </a:r>
            <a:r>
              <a:rPr lang="nl-BE" dirty="0"/>
              <a:t> </a:t>
            </a:r>
            <a:r>
              <a:rPr lang="nl-BE" dirty="0" err="1"/>
              <a:t>inherit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Person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2CC91-60AF-4F6E-9825-9253C6F08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44982"/>
            <a:ext cx="838200" cy="365125"/>
          </a:xfrm>
        </p:spPr>
        <p:txBody>
          <a:bodyPr/>
          <a:lstStyle/>
          <a:p>
            <a:fld id="{1EABE038-A425-4CC0-917A-1DC3ED725B2E}" type="slidenum">
              <a:rPr lang="nl-BE" smtClean="0"/>
              <a:pPr/>
              <a:t>16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6767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2CC91-60AF-4F6E-9825-9253C6F08E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17</a:t>
            </a:fld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6BC692EB-9168-DCBD-9128-BD8CFD088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466" y="135365"/>
            <a:ext cx="9981068" cy="6501201"/>
          </a:xfrm>
          <a:prstGeom prst="rect">
            <a:avLst/>
          </a:prstGeom>
          <a:ln>
            <a:noFill/>
          </a:ln>
        </p:spPr>
      </p:pic>
      <p:sp>
        <p:nvSpPr>
          <p:cNvPr id="12" name="Rechthoek 11">
            <a:extLst>
              <a:ext uri="{FF2B5EF4-FFF2-40B4-BE49-F238E27FC236}">
                <a16:creationId xmlns:a16="http://schemas.microsoft.com/office/drawing/2014/main" id="{65D1EC70-377D-FE42-98C1-DB91585BFD3B}"/>
              </a:ext>
            </a:extLst>
          </p:cNvPr>
          <p:cNvSpPr/>
          <p:nvPr/>
        </p:nvSpPr>
        <p:spPr>
          <a:xfrm>
            <a:off x="6482556" y="1106487"/>
            <a:ext cx="266701" cy="7620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01077169-8B13-FB7F-BD75-6889CDE9B3D8}"/>
              </a:ext>
            </a:extLst>
          </p:cNvPr>
          <p:cNvSpPr/>
          <p:nvPr/>
        </p:nvSpPr>
        <p:spPr>
          <a:xfrm>
            <a:off x="3943351" y="1762125"/>
            <a:ext cx="523874" cy="5715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5D3C7E45-3283-17A9-94F3-E2B689B9D55E}"/>
              </a:ext>
            </a:extLst>
          </p:cNvPr>
          <p:cNvSpPr/>
          <p:nvPr/>
        </p:nvSpPr>
        <p:spPr>
          <a:xfrm>
            <a:off x="8533608" y="496887"/>
            <a:ext cx="808036" cy="60326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043D014A-FB8D-3073-CCD2-F1137E67E832}"/>
              </a:ext>
            </a:extLst>
          </p:cNvPr>
          <p:cNvSpPr/>
          <p:nvPr/>
        </p:nvSpPr>
        <p:spPr>
          <a:xfrm>
            <a:off x="3940176" y="1882775"/>
            <a:ext cx="523874" cy="5715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6FDBA6EB-110E-FD33-8185-06B0508D95D4}"/>
              </a:ext>
            </a:extLst>
          </p:cNvPr>
          <p:cNvSpPr/>
          <p:nvPr/>
        </p:nvSpPr>
        <p:spPr>
          <a:xfrm>
            <a:off x="3940175" y="2003425"/>
            <a:ext cx="523873" cy="5715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2B709108-EC44-34F6-EE6D-C0C4A9FCA468}"/>
              </a:ext>
            </a:extLst>
          </p:cNvPr>
          <p:cNvSpPr/>
          <p:nvPr/>
        </p:nvSpPr>
        <p:spPr>
          <a:xfrm>
            <a:off x="4220368" y="1650484"/>
            <a:ext cx="266701" cy="7620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B0FF4526-D741-C720-E9BC-D45041B154DE}"/>
              </a:ext>
            </a:extLst>
          </p:cNvPr>
          <p:cNvSpPr/>
          <p:nvPr/>
        </p:nvSpPr>
        <p:spPr>
          <a:xfrm>
            <a:off x="8791574" y="1106487"/>
            <a:ext cx="266701" cy="7620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2653951F-CA96-9C05-13D7-FED0BE8F74D6}"/>
              </a:ext>
            </a:extLst>
          </p:cNvPr>
          <p:cNvSpPr/>
          <p:nvPr/>
        </p:nvSpPr>
        <p:spPr>
          <a:xfrm>
            <a:off x="8746331" y="385246"/>
            <a:ext cx="357188" cy="7620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29D5EEAF-83E2-A407-A624-A0AF8B126FAE}"/>
              </a:ext>
            </a:extLst>
          </p:cNvPr>
          <p:cNvSpPr/>
          <p:nvPr/>
        </p:nvSpPr>
        <p:spPr>
          <a:xfrm>
            <a:off x="8746331" y="1835150"/>
            <a:ext cx="357187" cy="7620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D67C15FD-FF8F-2E43-08F7-AE0D123CFAEE}"/>
              </a:ext>
            </a:extLst>
          </p:cNvPr>
          <p:cNvSpPr/>
          <p:nvPr/>
        </p:nvSpPr>
        <p:spPr>
          <a:xfrm>
            <a:off x="8753474" y="2559327"/>
            <a:ext cx="357187" cy="7620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ECEE2521-5C2F-513A-13C1-1B17C8F67546}"/>
              </a:ext>
            </a:extLst>
          </p:cNvPr>
          <p:cNvSpPr/>
          <p:nvPr/>
        </p:nvSpPr>
        <p:spPr>
          <a:xfrm>
            <a:off x="7364700" y="1835150"/>
            <a:ext cx="424369" cy="7620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1AD5F24D-E403-9F8C-C9D0-66271E6314A3}"/>
              </a:ext>
            </a:extLst>
          </p:cNvPr>
          <p:cNvSpPr/>
          <p:nvPr/>
        </p:nvSpPr>
        <p:spPr>
          <a:xfrm>
            <a:off x="2601118" y="4274621"/>
            <a:ext cx="266701" cy="7620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E7CF9710-23EF-A487-6E3D-70AB6859D3F0}"/>
              </a:ext>
            </a:extLst>
          </p:cNvPr>
          <p:cNvSpPr/>
          <p:nvPr/>
        </p:nvSpPr>
        <p:spPr>
          <a:xfrm>
            <a:off x="5236369" y="6208196"/>
            <a:ext cx="606425" cy="7620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83691084-79AB-DBFD-5B72-55AD4460347A}"/>
              </a:ext>
            </a:extLst>
          </p:cNvPr>
          <p:cNvSpPr/>
          <p:nvPr/>
        </p:nvSpPr>
        <p:spPr>
          <a:xfrm>
            <a:off x="1774031" y="6208196"/>
            <a:ext cx="290513" cy="7620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EC5F469F-BDA8-FFDD-D372-E82680AED3CE}"/>
              </a:ext>
            </a:extLst>
          </p:cNvPr>
          <p:cNvSpPr/>
          <p:nvPr/>
        </p:nvSpPr>
        <p:spPr>
          <a:xfrm>
            <a:off x="3940176" y="6208196"/>
            <a:ext cx="606425" cy="7620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9" name="Rechthoek 28">
            <a:extLst>
              <a:ext uri="{FF2B5EF4-FFF2-40B4-BE49-F238E27FC236}">
                <a16:creationId xmlns:a16="http://schemas.microsoft.com/office/drawing/2014/main" id="{0E5C4C30-43B1-791A-6F6B-F23314DC545C}"/>
              </a:ext>
            </a:extLst>
          </p:cNvPr>
          <p:cNvSpPr/>
          <p:nvPr/>
        </p:nvSpPr>
        <p:spPr>
          <a:xfrm>
            <a:off x="1418432" y="1939925"/>
            <a:ext cx="523874" cy="5715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069FE919-4989-2D60-AA6A-DAC2591AD3C1}"/>
              </a:ext>
            </a:extLst>
          </p:cNvPr>
          <p:cNvSpPr/>
          <p:nvPr/>
        </p:nvSpPr>
        <p:spPr>
          <a:xfrm>
            <a:off x="3940176" y="1820862"/>
            <a:ext cx="523874" cy="5715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" name="Rechthoek 30">
            <a:extLst>
              <a:ext uri="{FF2B5EF4-FFF2-40B4-BE49-F238E27FC236}">
                <a16:creationId xmlns:a16="http://schemas.microsoft.com/office/drawing/2014/main" id="{9F9D2BF8-87B9-E922-9B4F-C77F81841573}"/>
              </a:ext>
            </a:extLst>
          </p:cNvPr>
          <p:cNvSpPr/>
          <p:nvPr/>
        </p:nvSpPr>
        <p:spPr>
          <a:xfrm>
            <a:off x="5636815" y="2623895"/>
            <a:ext cx="645319" cy="48695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2" name="Rechthoek 31">
            <a:extLst>
              <a:ext uri="{FF2B5EF4-FFF2-40B4-BE49-F238E27FC236}">
                <a16:creationId xmlns:a16="http://schemas.microsoft.com/office/drawing/2014/main" id="{57B75B41-1CA1-7DC7-C271-BF861E936AF4}"/>
              </a:ext>
            </a:extLst>
          </p:cNvPr>
          <p:cNvSpPr/>
          <p:nvPr/>
        </p:nvSpPr>
        <p:spPr>
          <a:xfrm>
            <a:off x="1418432" y="2008981"/>
            <a:ext cx="523874" cy="5715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FECB657C-D023-6927-7FCA-DB0CED02C132}"/>
              </a:ext>
            </a:extLst>
          </p:cNvPr>
          <p:cNvSpPr/>
          <p:nvPr/>
        </p:nvSpPr>
        <p:spPr>
          <a:xfrm>
            <a:off x="1418432" y="2072738"/>
            <a:ext cx="523874" cy="5715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5" name="Rechthoek 34">
            <a:extLst>
              <a:ext uri="{FF2B5EF4-FFF2-40B4-BE49-F238E27FC236}">
                <a16:creationId xmlns:a16="http://schemas.microsoft.com/office/drawing/2014/main" id="{92B9796E-58F6-C1D5-AD4F-533BBB1DEE2C}"/>
              </a:ext>
            </a:extLst>
          </p:cNvPr>
          <p:cNvSpPr/>
          <p:nvPr/>
        </p:nvSpPr>
        <p:spPr>
          <a:xfrm>
            <a:off x="2554288" y="1446469"/>
            <a:ext cx="523874" cy="5715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6" name="Rechthoek 35">
            <a:extLst>
              <a:ext uri="{FF2B5EF4-FFF2-40B4-BE49-F238E27FC236}">
                <a16:creationId xmlns:a16="http://schemas.microsoft.com/office/drawing/2014/main" id="{5D1A9AAE-9D43-7CCA-0423-B86D21EE0BB2}"/>
              </a:ext>
            </a:extLst>
          </p:cNvPr>
          <p:cNvSpPr/>
          <p:nvPr/>
        </p:nvSpPr>
        <p:spPr>
          <a:xfrm>
            <a:off x="2528094" y="2502177"/>
            <a:ext cx="523874" cy="5715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7" name="Rechthoek 36">
            <a:extLst>
              <a:ext uri="{FF2B5EF4-FFF2-40B4-BE49-F238E27FC236}">
                <a16:creationId xmlns:a16="http://schemas.microsoft.com/office/drawing/2014/main" id="{7F51CED1-7750-295D-070A-FA8BBF167FC9}"/>
              </a:ext>
            </a:extLst>
          </p:cNvPr>
          <p:cNvSpPr/>
          <p:nvPr/>
        </p:nvSpPr>
        <p:spPr>
          <a:xfrm>
            <a:off x="5197475" y="496887"/>
            <a:ext cx="645319" cy="6032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8" name="Rechthoek 37">
            <a:extLst>
              <a:ext uri="{FF2B5EF4-FFF2-40B4-BE49-F238E27FC236}">
                <a16:creationId xmlns:a16="http://schemas.microsoft.com/office/drawing/2014/main" id="{3F3E5CB7-3C0F-B216-EF29-AD9DE5AACA34}"/>
              </a:ext>
            </a:extLst>
          </p:cNvPr>
          <p:cNvSpPr/>
          <p:nvPr/>
        </p:nvSpPr>
        <p:spPr>
          <a:xfrm>
            <a:off x="4913710" y="2129888"/>
            <a:ext cx="398066" cy="5715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5D2C5AC6-F6E6-298E-8331-9135BF42950B}"/>
              </a:ext>
            </a:extLst>
          </p:cNvPr>
          <p:cNvSpPr/>
          <p:nvPr/>
        </p:nvSpPr>
        <p:spPr>
          <a:xfrm>
            <a:off x="6869907" y="4278074"/>
            <a:ext cx="372268" cy="727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3B478876-5F55-5FA4-4A03-70FA602781BB}"/>
              </a:ext>
            </a:extLst>
          </p:cNvPr>
          <p:cNvSpPr txBox="1"/>
          <p:nvPr/>
        </p:nvSpPr>
        <p:spPr>
          <a:xfrm>
            <a:off x="9341643" y="4033966"/>
            <a:ext cx="15676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800" dirty="0" err="1">
                <a:solidFill>
                  <a:srgbClr val="FF0000"/>
                </a:solidFill>
              </a:rPr>
              <a:t>AmbassadeResident</a:t>
            </a:r>
            <a:endParaRPr lang="nl-BE" sz="800" dirty="0">
              <a:solidFill>
                <a:srgbClr val="FF0000"/>
              </a:solidFill>
            </a:endParaRPr>
          </a:p>
          <a:p>
            <a:r>
              <a:rPr lang="nl-BE" sz="800" dirty="0">
                <a:solidFill>
                  <a:srgbClr val="FF0000"/>
                </a:solidFill>
              </a:rPr>
              <a:t>Asielzoeker</a:t>
            </a:r>
          </a:p>
          <a:p>
            <a:r>
              <a:rPr lang="nl-BE" sz="800" dirty="0" err="1">
                <a:solidFill>
                  <a:srgbClr val="FF0000"/>
                </a:solidFill>
              </a:rPr>
              <a:t>BelgischResident</a:t>
            </a:r>
            <a:endParaRPr lang="nl-BE" sz="800" dirty="0">
              <a:solidFill>
                <a:srgbClr val="FF0000"/>
              </a:solidFill>
            </a:endParaRPr>
          </a:p>
          <a:p>
            <a:r>
              <a:rPr lang="nl-BE" sz="800" dirty="0" err="1">
                <a:solidFill>
                  <a:srgbClr val="FF0000"/>
                </a:solidFill>
              </a:rPr>
              <a:t>VoormaligResident</a:t>
            </a:r>
            <a:endParaRPr lang="nl-BE" sz="800" dirty="0">
              <a:solidFill>
                <a:srgbClr val="FF0000"/>
              </a:solidFill>
            </a:endParaRPr>
          </a:p>
          <a:p>
            <a:r>
              <a:rPr lang="nl-BE" sz="800" dirty="0" err="1">
                <a:solidFill>
                  <a:srgbClr val="FF0000"/>
                </a:solidFill>
              </a:rPr>
              <a:t>AdminstratieveStatus</a:t>
            </a:r>
            <a:endParaRPr lang="nl-BE" sz="800" dirty="0">
              <a:solidFill>
                <a:srgbClr val="FF0000"/>
              </a:solidFill>
            </a:endParaRPr>
          </a:p>
          <a:p>
            <a:r>
              <a:rPr lang="nl-BE" sz="800" dirty="0" err="1">
                <a:solidFill>
                  <a:srgbClr val="FF0000"/>
                </a:solidFill>
              </a:rPr>
              <a:t>Persoon.administratieveStatus</a:t>
            </a:r>
            <a:r>
              <a:rPr lang="nl-BE" sz="800" dirty="0">
                <a:solidFill>
                  <a:srgbClr val="FF0000"/>
                </a:solidFill>
              </a:rPr>
              <a:t> (?)</a:t>
            </a:r>
          </a:p>
          <a:p>
            <a:r>
              <a:rPr lang="nl-BE" sz="800" dirty="0" err="1">
                <a:solidFill>
                  <a:srgbClr val="FF0000"/>
                </a:solidFill>
              </a:rPr>
              <a:t>Persoon.givenNames</a:t>
            </a:r>
            <a:endParaRPr lang="nl-BE" sz="800" dirty="0">
              <a:solidFill>
                <a:srgbClr val="FF0000"/>
              </a:solidFill>
            </a:endParaRPr>
          </a:p>
        </p:txBody>
      </p:sp>
      <p:sp>
        <p:nvSpPr>
          <p:cNvPr id="41" name="Rechthoek 40">
            <a:extLst>
              <a:ext uri="{FF2B5EF4-FFF2-40B4-BE49-F238E27FC236}">
                <a16:creationId xmlns:a16="http://schemas.microsoft.com/office/drawing/2014/main" id="{A0E5EF3B-01D2-635D-E82F-E671838A7E15}"/>
              </a:ext>
            </a:extLst>
          </p:cNvPr>
          <p:cNvSpPr/>
          <p:nvPr/>
        </p:nvSpPr>
        <p:spPr>
          <a:xfrm>
            <a:off x="3953667" y="3284299"/>
            <a:ext cx="737396" cy="7620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60EDEB66-8C22-2FFD-17CC-8CB28967AF66}"/>
              </a:ext>
            </a:extLst>
          </p:cNvPr>
          <p:cNvSpPr/>
          <p:nvPr/>
        </p:nvSpPr>
        <p:spPr>
          <a:xfrm>
            <a:off x="1282701" y="4274621"/>
            <a:ext cx="569121" cy="7620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3" name="Rechthoek 42">
            <a:extLst>
              <a:ext uri="{FF2B5EF4-FFF2-40B4-BE49-F238E27FC236}">
                <a16:creationId xmlns:a16="http://schemas.microsoft.com/office/drawing/2014/main" id="{8F2D1784-79A6-B843-B118-00F2BDB966A0}"/>
              </a:ext>
            </a:extLst>
          </p:cNvPr>
          <p:cNvSpPr/>
          <p:nvPr/>
        </p:nvSpPr>
        <p:spPr>
          <a:xfrm>
            <a:off x="4364038" y="3106954"/>
            <a:ext cx="523873" cy="5715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4" name="Rechthoek 43">
            <a:extLst>
              <a:ext uri="{FF2B5EF4-FFF2-40B4-BE49-F238E27FC236}">
                <a16:creationId xmlns:a16="http://schemas.microsoft.com/office/drawing/2014/main" id="{D4B92680-106A-DC6D-7622-EFAF0C355814}"/>
              </a:ext>
            </a:extLst>
          </p:cNvPr>
          <p:cNvSpPr/>
          <p:nvPr/>
        </p:nvSpPr>
        <p:spPr>
          <a:xfrm>
            <a:off x="6014243" y="1492268"/>
            <a:ext cx="523873" cy="5715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5" name="Rechthoek 44">
            <a:extLst>
              <a:ext uri="{FF2B5EF4-FFF2-40B4-BE49-F238E27FC236}">
                <a16:creationId xmlns:a16="http://schemas.microsoft.com/office/drawing/2014/main" id="{FF1EBD82-2835-EB4B-51B0-33AB250B8518}"/>
              </a:ext>
            </a:extLst>
          </p:cNvPr>
          <p:cNvSpPr/>
          <p:nvPr/>
        </p:nvSpPr>
        <p:spPr>
          <a:xfrm>
            <a:off x="6615906" y="1492268"/>
            <a:ext cx="523873" cy="5715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6" name="Rechthoek 45">
            <a:extLst>
              <a:ext uri="{FF2B5EF4-FFF2-40B4-BE49-F238E27FC236}">
                <a16:creationId xmlns:a16="http://schemas.microsoft.com/office/drawing/2014/main" id="{83631963-C6EC-D602-118E-069A9E377C6F}"/>
              </a:ext>
            </a:extLst>
          </p:cNvPr>
          <p:cNvSpPr/>
          <p:nvPr/>
        </p:nvSpPr>
        <p:spPr>
          <a:xfrm>
            <a:off x="3144838" y="522544"/>
            <a:ext cx="523874" cy="5715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7" name="Rechthoek 46">
            <a:extLst>
              <a:ext uri="{FF2B5EF4-FFF2-40B4-BE49-F238E27FC236}">
                <a16:creationId xmlns:a16="http://schemas.microsoft.com/office/drawing/2014/main" id="{FA78B3D0-1B2A-8E29-F56C-F0AEDD4C2AF9}"/>
              </a:ext>
            </a:extLst>
          </p:cNvPr>
          <p:cNvSpPr/>
          <p:nvPr/>
        </p:nvSpPr>
        <p:spPr>
          <a:xfrm>
            <a:off x="3981451" y="4373165"/>
            <a:ext cx="765174" cy="7620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8" name="Rechthoek 47">
            <a:extLst>
              <a:ext uri="{FF2B5EF4-FFF2-40B4-BE49-F238E27FC236}">
                <a16:creationId xmlns:a16="http://schemas.microsoft.com/office/drawing/2014/main" id="{7A6F32E6-CDBC-CFB4-2E99-C4D6EA6692AA}"/>
              </a:ext>
            </a:extLst>
          </p:cNvPr>
          <p:cNvSpPr/>
          <p:nvPr/>
        </p:nvSpPr>
        <p:spPr>
          <a:xfrm>
            <a:off x="3844530" y="3127830"/>
            <a:ext cx="523873" cy="5715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0" name="Rechthoek 49">
            <a:extLst>
              <a:ext uri="{FF2B5EF4-FFF2-40B4-BE49-F238E27FC236}">
                <a16:creationId xmlns:a16="http://schemas.microsoft.com/office/drawing/2014/main" id="{622FC589-24E0-869B-EACA-FAFCE8D4A7AB}"/>
              </a:ext>
            </a:extLst>
          </p:cNvPr>
          <p:cNvSpPr/>
          <p:nvPr/>
        </p:nvSpPr>
        <p:spPr>
          <a:xfrm>
            <a:off x="5909866" y="4278074"/>
            <a:ext cx="372268" cy="727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1" name="Rechthoek 50">
            <a:extLst>
              <a:ext uri="{FF2B5EF4-FFF2-40B4-BE49-F238E27FC236}">
                <a16:creationId xmlns:a16="http://schemas.microsoft.com/office/drawing/2014/main" id="{A2FAF904-3565-8700-FA10-96EEADC1520C}"/>
              </a:ext>
            </a:extLst>
          </p:cNvPr>
          <p:cNvSpPr/>
          <p:nvPr/>
        </p:nvSpPr>
        <p:spPr>
          <a:xfrm>
            <a:off x="2771777" y="6225142"/>
            <a:ext cx="523874" cy="5715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2" name="Rechthoek 51">
            <a:extLst>
              <a:ext uri="{FF2B5EF4-FFF2-40B4-BE49-F238E27FC236}">
                <a16:creationId xmlns:a16="http://schemas.microsoft.com/office/drawing/2014/main" id="{3A3602F6-A076-024B-BE2C-F8A40B619F82}"/>
              </a:ext>
            </a:extLst>
          </p:cNvPr>
          <p:cNvSpPr/>
          <p:nvPr/>
        </p:nvSpPr>
        <p:spPr>
          <a:xfrm>
            <a:off x="8746330" y="3284299"/>
            <a:ext cx="357187" cy="7620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8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2CC91-60AF-4F6E-9825-9253C6F08E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18</a:t>
            </a:fld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6BC692EB-9168-DCBD-9128-BD8CFD088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466" y="135365"/>
            <a:ext cx="9981068" cy="6501201"/>
          </a:xfrm>
          <a:prstGeom prst="rect">
            <a:avLst/>
          </a:prstGeom>
          <a:ln>
            <a:noFill/>
          </a:ln>
        </p:spPr>
      </p:pic>
      <p:sp>
        <p:nvSpPr>
          <p:cNvPr id="12" name="Rechthoek 11">
            <a:extLst>
              <a:ext uri="{FF2B5EF4-FFF2-40B4-BE49-F238E27FC236}">
                <a16:creationId xmlns:a16="http://schemas.microsoft.com/office/drawing/2014/main" id="{65D1EC70-377D-FE42-98C1-DB91585BFD3B}"/>
              </a:ext>
            </a:extLst>
          </p:cNvPr>
          <p:cNvSpPr/>
          <p:nvPr/>
        </p:nvSpPr>
        <p:spPr>
          <a:xfrm>
            <a:off x="6482556" y="1106487"/>
            <a:ext cx="266701" cy="762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01077169-8B13-FB7F-BD75-6889CDE9B3D8}"/>
              </a:ext>
            </a:extLst>
          </p:cNvPr>
          <p:cNvSpPr/>
          <p:nvPr/>
        </p:nvSpPr>
        <p:spPr>
          <a:xfrm>
            <a:off x="3943351" y="1762125"/>
            <a:ext cx="523874" cy="5715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5D3C7E45-3283-17A9-94F3-E2B689B9D55E}"/>
              </a:ext>
            </a:extLst>
          </p:cNvPr>
          <p:cNvSpPr/>
          <p:nvPr/>
        </p:nvSpPr>
        <p:spPr>
          <a:xfrm>
            <a:off x="8533608" y="496887"/>
            <a:ext cx="808036" cy="6032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043D014A-FB8D-3073-CCD2-F1137E67E832}"/>
              </a:ext>
            </a:extLst>
          </p:cNvPr>
          <p:cNvSpPr/>
          <p:nvPr/>
        </p:nvSpPr>
        <p:spPr>
          <a:xfrm>
            <a:off x="3940176" y="1882775"/>
            <a:ext cx="523874" cy="5715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6FDBA6EB-110E-FD33-8185-06B0508D95D4}"/>
              </a:ext>
            </a:extLst>
          </p:cNvPr>
          <p:cNvSpPr/>
          <p:nvPr/>
        </p:nvSpPr>
        <p:spPr>
          <a:xfrm>
            <a:off x="3940175" y="2003425"/>
            <a:ext cx="523873" cy="5715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2B709108-EC44-34F6-EE6D-C0C4A9FCA468}"/>
              </a:ext>
            </a:extLst>
          </p:cNvPr>
          <p:cNvSpPr/>
          <p:nvPr/>
        </p:nvSpPr>
        <p:spPr>
          <a:xfrm>
            <a:off x="4220368" y="1650484"/>
            <a:ext cx="266701" cy="7620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FF7CD503-043A-8B78-9DFB-63A320A921CB}"/>
              </a:ext>
            </a:extLst>
          </p:cNvPr>
          <p:cNvSpPr/>
          <p:nvPr/>
        </p:nvSpPr>
        <p:spPr>
          <a:xfrm>
            <a:off x="2689225" y="6208196"/>
            <a:ext cx="673100" cy="7620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B0FF4526-D741-C720-E9BC-D45041B154DE}"/>
              </a:ext>
            </a:extLst>
          </p:cNvPr>
          <p:cNvSpPr/>
          <p:nvPr/>
        </p:nvSpPr>
        <p:spPr>
          <a:xfrm>
            <a:off x="8791574" y="1106487"/>
            <a:ext cx="266701" cy="762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2653951F-CA96-9C05-13D7-FED0BE8F74D6}"/>
              </a:ext>
            </a:extLst>
          </p:cNvPr>
          <p:cNvSpPr/>
          <p:nvPr/>
        </p:nvSpPr>
        <p:spPr>
          <a:xfrm>
            <a:off x="8746331" y="385246"/>
            <a:ext cx="357188" cy="762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29D5EEAF-83E2-A407-A624-A0AF8B126FAE}"/>
              </a:ext>
            </a:extLst>
          </p:cNvPr>
          <p:cNvSpPr/>
          <p:nvPr/>
        </p:nvSpPr>
        <p:spPr>
          <a:xfrm>
            <a:off x="8746331" y="1835150"/>
            <a:ext cx="357187" cy="762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D67C15FD-FF8F-2E43-08F7-AE0D123CFAEE}"/>
              </a:ext>
            </a:extLst>
          </p:cNvPr>
          <p:cNvSpPr/>
          <p:nvPr/>
        </p:nvSpPr>
        <p:spPr>
          <a:xfrm>
            <a:off x="8753474" y="2559327"/>
            <a:ext cx="357187" cy="762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ECEE2521-5C2F-513A-13C1-1B17C8F67546}"/>
              </a:ext>
            </a:extLst>
          </p:cNvPr>
          <p:cNvSpPr/>
          <p:nvPr/>
        </p:nvSpPr>
        <p:spPr>
          <a:xfrm>
            <a:off x="7364700" y="1835150"/>
            <a:ext cx="424369" cy="762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1AD5F24D-E403-9F8C-C9D0-66271E6314A3}"/>
              </a:ext>
            </a:extLst>
          </p:cNvPr>
          <p:cNvSpPr/>
          <p:nvPr/>
        </p:nvSpPr>
        <p:spPr>
          <a:xfrm>
            <a:off x="2601118" y="4274621"/>
            <a:ext cx="266701" cy="762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E7CF9710-23EF-A487-6E3D-70AB6859D3F0}"/>
              </a:ext>
            </a:extLst>
          </p:cNvPr>
          <p:cNvSpPr/>
          <p:nvPr/>
        </p:nvSpPr>
        <p:spPr>
          <a:xfrm>
            <a:off x="5236369" y="6208196"/>
            <a:ext cx="606425" cy="7620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83691084-79AB-DBFD-5B72-55AD4460347A}"/>
              </a:ext>
            </a:extLst>
          </p:cNvPr>
          <p:cNvSpPr/>
          <p:nvPr/>
        </p:nvSpPr>
        <p:spPr>
          <a:xfrm>
            <a:off x="1774031" y="6208196"/>
            <a:ext cx="290513" cy="7620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EC5F469F-BDA8-FFDD-D372-E82680AED3CE}"/>
              </a:ext>
            </a:extLst>
          </p:cNvPr>
          <p:cNvSpPr/>
          <p:nvPr/>
        </p:nvSpPr>
        <p:spPr>
          <a:xfrm>
            <a:off x="3940176" y="6208196"/>
            <a:ext cx="606425" cy="7620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9" name="Rechthoek 28">
            <a:extLst>
              <a:ext uri="{FF2B5EF4-FFF2-40B4-BE49-F238E27FC236}">
                <a16:creationId xmlns:a16="http://schemas.microsoft.com/office/drawing/2014/main" id="{0E5C4C30-43B1-791A-6F6B-F23314DC545C}"/>
              </a:ext>
            </a:extLst>
          </p:cNvPr>
          <p:cNvSpPr/>
          <p:nvPr/>
        </p:nvSpPr>
        <p:spPr>
          <a:xfrm>
            <a:off x="1418432" y="1939925"/>
            <a:ext cx="523874" cy="5715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069FE919-4989-2D60-AA6A-DAC2591AD3C1}"/>
              </a:ext>
            </a:extLst>
          </p:cNvPr>
          <p:cNvSpPr/>
          <p:nvPr/>
        </p:nvSpPr>
        <p:spPr>
          <a:xfrm>
            <a:off x="3940176" y="1820862"/>
            <a:ext cx="523874" cy="5715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" name="Rechthoek 30">
            <a:extLst>
              <a:ext uri="{FF2B5EF4-FFF2-40B4-BE49-F238E27FC236}">
                <a16:creationId xmlns:a16="http://schemas.microsoft.com/office/drawing/2014/main" id="{9F9D2BF8-87B9-E922-9B4F-C77F81841573}"/>
              </a:ext>
            </a:extLst>
          </p:cNvPr>
          <p:cNvSpPr/>
          <p:nvPr/>
        </p:nvSpPr>
        <p:spPr>
          <a:xfrm>
            <a:off x="5577681" y="2620456"/>
            <a:ext cx="773112" cy="5635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2" name="Rechthoek 31">
            <a:extLst>
              <a:ext uri="{FF2B5EF4-FFF2-40B4-BE49-F238E27FC236}">
                <a16:creationId xmlns:a16="http://schemas.microsoft.com/office/drawing/2014/main" id="{57B75B41-1CA1-7DC7-C271-BF861E936AF4}"/>
              </a:ext>
            </a:extLst>
          </p:cNvPr>
          <p:cNvSpPr/>
          <p:nvPr/>
        </p:nvSpPr>
        <p:spPr>
          <a:xfrm>
            <a:off x="1418432" y="2008981"/>
            <a:ext cx="523874" cy="5715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FECB657C-D023-6927-7FCA-DB0CED02C132}"/>
              </a:ext>
            </a:extLst>
          </p:cNvPr>
          <p:cNvSpPr/>
          <p:nvPr/>
        </p:nvSpPr>
        <p:spPr>
          <a:xfrm>
            <a:off x="1418432" y="2072738"/>
            <a:ext cx="523874" cy="5715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5" name="Rechthoek 34">
            <a:extLst>
              <a:ext uri="{FF2B5EF4-FFF2-40B4-BE49-F238E27FC236}">
                <a16:creationId xmlns:a16="http://schemas.microsoft.com/office/drawing/2014/main" id="{92B9796E-58F6-C1D5-AD4F-533BBB1DEE2C}"/>
              </a:ext>
            </a:extLst>
          </p:cNvPr>
          <p:cNvSpPr/>
          <p:nvPr/>
        </p:nvSpPr>
        <p:spPr>
          <a:xfrm>
            <a:off x="2554288" y="1446469"/>
            <a:ext cx="523874" cy="5715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6" name="Rechthoek 35">
            <a:extLst>
              <a:ext uri="{FF2B5EF4-FFF2-40B4-BE49-F238E27FC236}">
                <a16:creationId xmlns:a16="http://schemas.microsoft.com/office/drawing/2014/main" id="{5D1A9AAE-9D43-7CCA-0423-B86D21EE0BB2}"/>
              </a:ext>
            </a:extLst>
          </p:cNvPr>
          <p:cNvSpPr/>
          <p:nvPr/>
        </p:nvSpPr>
        <p:spPr>
          <a:xfrm>
            <a:off x="2528094" y="2502177"/>
            <a:ext cx="523874" cy="5715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7" name="Rechthoek 36">
            <a:extLst>
              <a:ext uri="{FF2B5EF4-FFF2-40B4-BE49-F238E27FC236}">
                <a16:creationId xmlns:a16="http://schemas.microsoft.com/office/drawing/2014/main" id="{7F51CED1-7750-295D-070A-FA8BBF167FC9}"/>
              </a:ext>
            </a:extLst>
          </p:cNvPr>
          <p:cNvSpPr/>
          <p:nvPr/>
        </p:nvSpPr>
        <p:spPr>
          <a:xfrm>
            <a:off x="5197475" y="496887"/>
            <a:ext cx="645319" cy="6032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8" name="Rechthoek 37">
            <a:extLst>
              <a:ext uri="{FF2B5EF4-FFF2-40B4-BE49-F238E27FC236}">
                <a16:creationId xmlns:a16="http://schemas.microsoft.com/office/drawing/2014/main" id="{3F3E5CB7-3C0F-B216-EF29-AD9DE5AACA34}"/>
              </a:ext>
            </a:extLst>
          </p:cNvPr>
          <p:cNvSpPr/>
          <p:nvPr/>
        </p:nvSpPr>
        <p:spPr>
          <a:xfrm>
            <a:off x="4913710" y="2129888"/>
            <a:ext cx="398066" cy="5715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5D2C5AC6-F6E6-298E-8331-9135BF42950B}"/>
              </a:ext>
            </a:extLst>
          </p:cNvPr>
          <p:cNvSpPr/>
          <p:nvPr/>
        </p:nvSpPr>
        <p:spPr>
          <a:xfrm>
            <a:off x="6869907" y="4278074"/>
            <a:ext cx="372268" cy="727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1" name="Rechthoek 40">
            <a:extLst>
              <a:ext uri="{FF2B5EF4-FFF2-40B4-BE49-F238E27FC236}">
                <a16:creationId xmlns:a16="http://schemas.microsoft.com/office/drawing/2014/main" id="{A0E5EF3B-01D2-635D-E82F-E671838A7E15}"/>
              </a:ext>
            </a:extLst>
          </p:cNvPr>
          <p:cNvSpPr/>
          <p:nvPr/>
        </p:nvSpPr>
        <p:spPr>
          <a:xfrm>
            <a:off x="3953667" y="3284299"/>
            <a:ext cx="737396" cy="7620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60EDEB66-8C22-2FFD-17CC-8CB28967AF66}"/>
              </a:ext>
            </a:extLst>
          </p:cNvPr>
          <p:cNvSpPr/>
          <p:nvPr/>
        </p:nvSpPr>
        <p:spPr>
          <a:xfrm>
            <a:off x="1282701" y="4274621"/>
            <a:ext cx="569121" cy="762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3" name="Rechthoek 42">
            <a:extLst>
              <a:ext uri="{FF2B5EF4-FFF2-40B4-BE49-F238E27FC236}">
                <a16:creationId xmlns:a16="http://schemas.microsoft.com/office/drawing/2014/main" id="{8F2D1784-79A6-B843-B118-00F2BDB966A0}"/>
              </a:ext>
            </a:extLst>
          </p:cNvPr>
          <p:cNvSpPr/>
          <p:nvPr/>
        </p:nvSpPr>
        <p:spPr>
          <a:xfrm>
            <a:off x="4364038" y="3106954"/>
            <a:ext cx="523873" cy="5715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4" name="Rechthoek 43">
            <a:extLst>
              <a:ext uri="{FF2B5EF4-FFF2-40B4-BE49-F238E27FC236}">
                <a16:creationId xmlns:a16="http://schemas.microsoft.com/office/drawing/2014/main" id="{D4B92680-106A-DC6D-7622-EFAF0C355814}"/>
              </a:ext>
            </a:extLst>
          </p:cNvPr>
          <p:cNvSpPr/>
          <p:nvPr/>
        </p:nvSpPr>
        <p:spPr>
          <a:xfrm>
            <a:off x="6014243" y="1492268"/>
            <a:ext cx="523873" cy="5715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5" name="Rechthoek 44">
            <a:extLst>
              <a:ext uri="{FF2B5EF4-FFF2-40B4-BE49-F238E27FC236}">
                <a16:creationId xmlns:a16="http://schemas.microsoft.com/office/drawing/2014/main" id="{FF1EBD82-2835-EB4B-51B0-33AB250B8518}"/>
              </a:ext>
            </a:extLst>
          </p:cNvPr>
          <p:cNvSpPr/>
          <p:nvPr/>
        </p:nvSpPr>
        <p:spPr>
          <a:xfrm>
            <a:off x="6615906" y="1492268"/>
            <a:ext cx="523873" cy="5715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6" name="Rechthoek 45">
            <a:extLst>
              <a:ext uri="{FF2B5EF4-FFF2-40B4-BE49-F238E27FC236}">
                <a16:creationId xmlns:a16="http://schemas.microsoft.com/office/drawing/2014/main" id="{83631963-C6EC-D602-118E-069A9E377C6F}"/>
              </a:ext>
            </a:extLst>
          </p:cNvPr>
          <p:cNvSpPr/>
          <p:nvPr/>
        </p:nvSpPr>
        <p:spPr>
          <a:xfrm>
            <a:off x="3144838" y="522544"/>
            <a:ext cx="523874" cy="5715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7" name="Rechthoek 46">
            <a:extLst>
              <a:ext uri="{FF2B5EF4-FFF2-40B4-BE49-F238E27FC236}">
                <a16:creationId xmlns:a16="http://schemas.microsoft.com/office/drawing/2014/main" id="{FA78B3D0-1B2A-8E29-F56C-F0AEDD4C2AF9}"/>
              </a:ext>
            </a:extLst>
          </p:cNvPr>
          <p:cNvSpPr/>
          <p:nvPr/>
        </p:nvSpPr>
        <p:spPr>
          <a:xfrm>
            <a:off x="3981451" y="4373165"/>
            <a:ext cx="765174" cy="762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8" name="Rechthoek 47">
            <a:extLst>
              <a:ext uri="{FF2B5EF4-FFF2-40B4-BE49-F238E27FC236}">
                <a16:creationId xmlns:a16="http://schemas.microsoft.com/office/drawing/2014/main" id="{7A6F32E6-CDBC-CFB4-2E99-C4D6EA6692AA}"/>
              </a:ext>
            </a:extLst>
          </p:cNvPr>
          <p:cNvSpPr/>
          <p:nvPr/>
        </p:nvSpPr>
        <p:spPr>
          <a:xfrm>
            <a:off x="3844530" y="3127830"/>
            <a:ext cx="523873" cy="5715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0" name="Rechthoek 49">
            <a:extLst>
              <a:ext uri="{FF2B5EF4-FFF2-40B4-BE49-F238E27FC236}">
                <a16:creationId xmlns:a16="http://schemas.microsoft.com/office/drawing/2014/main" id="{622FC589-24E0-869B-EACA-FAFCE8D4A7AB}"/>
              </a:ext>
            </a:extLst>
          </p:cNvPr>
          <p:cNvSpPr/>
          <p:nvPr/>
        </p:nvSpPr>
        <p:spPr>
          <a:xfrm>
            <a:off x="5909866" y="4278074"/>
            <a:ext cx="372268" cy="7274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A37BD561-68DC-B6FC-EDBE-7CFF698FE543}"/>
              </a:ext>
            </a:extLst>
          </p:cNvPr>
          <p:cNvSpPr/>
          <p:nvPr/>
        </p:nvSpPr>
        <p:spPr>
          <a:xfrm>
            <a:off x="8746330" y="3290926"/>
            <a:ext cx="357187" cy="762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719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9CA4D1-BF29-4C61-A1DA-40E0A89E6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736352"/>
            <a:ext cx="10515600" cy="703511"/>
          </a:xfrm>
        </p:spPr>
        <p:txBody>
          <a:bodyPr/>
          <a:lstStyle/>
          <a:p>
            <a:r>
              <a:rPr lang="nl-BE" dirty="0" err="1"/>
              <a:t>FedVoc</a:t>
            </a:r>
            <a:r>
              <a:rPr lang="nl-BE" dirty="0"/>
              <a:t>-Person </a:t>
            </a:r>
            <a:r>
              <a:rPr lang="nl-BE" dirty="0" err="1"/>
              <a:t>vs</a:t>
            </a:r>
            <a:r>
              <a:rPr lang="nl-BE" dirty="0"/>
              <a:t> OSLO-Persoon: </a:t>
            </a:r>
            <a:r>
              <a:rPr lang="nl-BE" dirty="0" err="1"/>
              <a:t>FedVoc</a:t>
            </a:r>
            <a:r>
              <a:rPr lang="nl-BE" dirty="0"/>
              <a:t>-Person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279D02-5501-44AD-BA05-53BF51558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584700"/>
          </a:xfrm>
        </p:spPr>
        <p:txBody>
          <a:bodyPr/>
          <a:lstStyle/>
          <a:p>
            <a:r>
              <a:rPr lang="nl-BE" dirty="0">
                <a:hlinkClick r:id="rId2"/>
              </a:rPr>
              <a:t>Link</a:t>
            </a:r>
            <a:endParaRPr lang="nl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2CC91-60AF-4F6E-9825-9253C6F08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44982"/>
            <a:ext cx="838200" cy="365125"/>
          </a:xfrm>
        </p:spPr>
        <p:txBody>
          <a:bodyPr/>
          <a:lstStyle/>
          <a:p>
            <a:fld id="{1EABE038-A425-4CC0-917A-1DC3ED725B2E}" type="slidenum">
              <a:rPr lang="nl-BE" smtClean="0"/>
              <a:pPr/>
              <a:t>2</a:t>
            </a:fld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28F12CB-A7DB-0B00-53F1-1747BD760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39" y="1539377"/>
            <a:ext cx="8395855" cy="504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3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9CA4D1-BF29-4C61-A1DA-40E0A89E6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736352"/>
            <a:ext cx="10515600" cy="703511"/>
          </a:xfrm>
        </p:spPr>
        <p:txBody>
          <a:bodyPr/>
          <a:lstStyle/>
          <a:p>
            <a:r>
              <a:rPr lang="nl-BE" dirty="0" err="1"/>
              <a:t>FedVoc</a:t>
            </a:r>
            <a:r>
              <a:rPr lang="nl-BE" dirty="0"/>
              <a:t>-Person </a:t>
            </a:r>
            <a:r>
              <a:rPr lang="nl-BE" dirty="0" err="1"/>
              <a:t>vs</a:t>
            </a:r>
            <a:r>
              <a:rPr lang="nl-BE" dirty="0"/>
              <a:t> OSLO-Persoon: OSLO-Persoon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279D02-5501-44AD-BA05-53BF51558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584700"/>
          </a:xfrm>
        </p:spPr>
        <p:txBody>
          <a:bodyPr/>
          <a:lstStyle/>
          <a:p>
            <a:r>
              <a:rPr lang="nl-BE" dirty="0">
                <a:hlinkClick r:id="rId2"/>
              </a:rPr>
              <a:t>Link</a:t>
            </a:r>
            <a:endParaRPr lang="nl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2CC91-60AF-4F6E-9825-9253C6F08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44982"/>
            <a:ext cx="838200" cy="365125"/>
          </a:xfrm>
        </p:spPr>
        <p:txBody>
          <a:bodyPr/>
          <a:lstStyle/>
          <a:p>
            <a:fld id="{1EABE038-A425-4CC0-917A-1DC3ED725B2E}" type="slidenum">
              <a:rPr lang="nl-BE" smtClean="0"/>
              <a:pPr/>
              <a:t>3</a:t>
            </a:fld>
            <a:endParaRPr lang="nl-BE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84B6F9B-3FB1-1F6B-B839-E4A077DCD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670" y="1439863"/>
            <a:ext cx="7985484" cy="518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04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9CA4D1-BF29-4C61-A1DA-40E0A89E6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736352"/>
            <a:ext cx="10515600" cy="703511"/>
          </a:xfrm>
        </p:spPr>
        <p:txBody>
          <a:bodyPr>
            <a:normAutofit/>
          </a:bodyPr>
          <a:lstStyle/>
          <a:p>
            <a:r>
              <a:rPr lang="nl-BE" dirty="0" err="1"/>
              <a:t>FedVoc</a:t>
            </a:r>
            <a:r>
              <a:rPr lang="nl-BE" dirty="0"/>
              <a:t>-Person </a:t>
            </a:r>
            <a:r>
              <a:rPr lang="nl-BE" dirty="0" err="1"/>
              <a:t>vs</a:t>
            </a:r>
            <a:r>
              <a:rPr lang="nl-BE" dirty="0"/>
              <a:t> OSLO-Persoon: Data-</a:t>
            </a:r>
            <a:r>
              <a:rPr lang="nl-BE" dirty="0" err="1"/>
              <a:t>example</a:t>
            </a:r>
            <a:endParaRPr lang="nl-BE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279D02-5501-44AD-BA05-53BF51558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584700"/>
          </a:xfrm>
        </p:spPr>
        <p:txBody>
          <a:bodyPr/>
          <a:lstStyle/>
          <a:p>
            <a:r>
              <a:rPr lang="nl-BE" dirty="0">
                <a:hlinkClick r:id="rId2"/>
              </a:rPr>
              <a:t>Link</a:t>
            </a:r>
            <a:endParaRPr lang="nl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2CC91-60AF-4F6E-9825-9253C6F08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44982"/>
            <a:ext cx="838200" cy="365125"/>
          </a:xfrm>
        </p:spPr>
        <p:txBody>
          <a:bodyPr/>
          <a:lstStyle/>
          <a:p>
            <a:fld id="{1EABE038-A425-4CC0-917A-1DC3ED725B2E}" type="slidenum">
              <a:rPr lang="nl-BE" smtClean="0"/>
              <a:pPr/>
              <a:t>4</a:t>
            </a:fld>
            <a:endParaRPr lang="nl-BE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B4F6C6CA-3AA1-E179-0BFD-FE56EB249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540" y="1441451"/>
            <a:ext cx="4515364" cy="5162550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23D1F0A7-1DE4-FF2C-01D4-A6CA33A77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763" y="1590675"/>
            <a:ext cx="4413394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14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9CA4D1-BF29-4C61-A1DA-40E0A89E6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736352"/>
            <a:ext cx="10515600" cy="703511"/>
          </a:xfrm>
        </p:spPr>
        <p:txBody>
          <a:bodyPr/>
          <a:lstStyle/>
          <a:p>
            <a:r>
              <a:rPr lang="nl-BE" dirty="0" err="1"/>
              <a:t>FedVoc</a:t>
            </a:r>
            <a:r>
              <a:rPr lang="nl-BE" dirty="0"/>
              <a:t>-Person </a:t>
            </a:r>
            <a:r>
              <a:rPr lang="nl-BE" dirty="0" err="1"/>
              <a:t>vs</a:t>
            </a:r>
            <a:r>
              <a:rPr lang="nl-BE" dirty="0"/>
              <a:t> OSLO-Persoon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279D02-5501-44AD-BA05-53BF51558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584700"/>
          </a:xfrm>
        </p:spPr>
        <p:txBody>
          <a:bodyPr/>
          <a:lstStyle/>
          <a:p>
            <a:r>
              <a:rPr lang="nl-BE" dirty="0" err="1"/>
              <a:t>Comparison</a:t>
            </a:r>
            <a:r>
              <a:rPr lang="nl-BE" dirty="0"/>
              <a:t>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Concept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Uri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 err="1"/>
              <a:t>Definitions</a:t>
            </a: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 err="1"/>
              <a:t>Specification</a:t>
            </a:r>
            <a:endParaRPr lang="nl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2CC91-60AF-4F6E-9825-9253C6F08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44982"/>
            <a:ext cx="838200" cy="365125"/>
          </a:xfrm>
        </p:spPr>
        <p:txBody>
          <a:bodyPr/>
          <a:lstStyle/>
          <a:p>
            <a:fld id="{1EABE038-A425-4CC0-917A-1DC3ED725B2E}" type="slidenum">
              <a:rPr lang="nl-BE" smtClean="0"/>
              <a:pPr/>
              <a:t>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7368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9CA4D1-BF29-4C61-A1DA-40E0A89E6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736352"/>
            <a:ext cx="10515600" cy="703511"/>
          </a:xfrm>
        </p:spPr>
        <p:txBody>
          <a:bodyPr/>
          <a:lstStyle/>
          <a:p>
            <a:r>
              <a:rPr lang="nl-BE" dirty="0" err="1"/>
              <a:t>FedVoc</a:t>
            </a:r>
            <a:r>
              <a:rPr lang="nl-BE" dirty="0"/>
              <a:t>-Person </a:t>
            </a:r>
            <a:r>
              <a:rPr lang="nl-BE" dirty="0" err="1"/>
              <a:t>vs</a:t>
            </a:r>
            <a:r>
              <a:rPr lang="nl-BE" dirty="0"/>
              <a:t> OSLO-Persoon: concept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2CC91-60AF-4F6E-9825-9253C6F08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44982"/>
            <a:ext cx="838200" cy="365125"/>
          </a:xfrm>
        </p:spPr>
        <p:txBody>
          <a:bodyPr/>
          <a:lstStyle/>
          <a:p>
            <a:fld id="{1EABE038-A425-4CC0-917A-1DC3ED725B2E}" type="slidenum">
              <a:rPr lang="nl-BE" smtClean="0"/>
              <a:pPr/>
              <a:t>6</a:t>
            </a:fld>
            <a:endParaRPr lang="nl-BE" dirty="0"/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0A80547D-8C48-D245-E38B-2E0D60304CE9}"/>
              </a:ext>
            </a:extLst>
          </p:cNvPr>
          <p:cNvSpPr/>
          <p:nvPr/>
        </p:nvSpPr>
        <p:spPr>
          <a:xfrm>
            <a:off x="9440861" y="1904484"/>
            <a:ext cx="604839" cy="121166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2" name="Tekstvak 91">
            <a:extLst>
              <a:ext uri="{FF2B5EF4-FFF2-40B4-BE49-F238E27FC236}">
                <a16:creationId xmlns:a16="http://schemas.microsoft.com/office/drawing/2014/main" id="{6A645EB6-9944-CA7D-C964-49711919735A}"/>
              </a:ext>
            </a:extLst>
          </p:cNvPr>
          <p:cNvSpPr txBox="1"/>
          <p:nvPr/>
        </p:nvSpPr>
        <p:spPr>
          <a:xfrm>
            <a:off x="10058399" y="1765300"/>
            <a:ext cx="176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identical</a:t>
            </a:r>
            <a:endParaRPr lang="nl-BE" dirty="0"/>
          </a:p>
        </p:txBody>
      </p:sp>
      <p:sp>
        <p:nvSpPr>
          <p:cNvPr id="93" name="Rechthoek 92">
            <a:extLst>
              <a:ext uri="{FF2B5EF4-FFF2-40B4-BE49-F238E27FC236}">
                <a16:creationId xmlns:a16="http://schemas.microsoft.com/office/drawing/2014/main" id="{8530F459-7BB0-4158-574F-65C37AE7C3C6}"/>
              </a:ext>
            </a:extLst>
          </p:cNvPr>
          <p:cNvSpPr/>
          <p:nvPr/>
        </p:nvSpPr>
        <p:spPr>
          <a:xfrm>
            <a:off x="9440861" y="2164834"/>
            <a:ext cx="604839" cy="121166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94" name="Tekstvak 93">
            <a:extLst>
              <a:ext uri="{FF2B5EF4-FFF2-40B4-BE49-F238E27FC236}">
                <a16:creationId xmlns:a16="http://schemas.microsoft.com/office/drawing/2014/main" id="{983279B8-1C6B-18B8-4446-BAF6A5A2B1FD}"/>
              </a:ext>
            </a:extLst>
          </p:cNvPr>
          <p:cNvSpPr txBox="1"/>
          <p:nvPr/>
        </p:nvSpPr>
        <p:spPr>
          <a:xfrm>
            <a:off x="10058400" y="2025650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different</a:t>
            </a:r>
          </a:p>
        </p:txBody>
      </p:sp>
      <p:sp>
        <p:nvSpPr>
          <p:cNvPr id="96" name="Rechthoek 95">
            <a:extLst>
              <a:ext uri="{FF2B5EF4-FFF2-40B4-BE49-F238E27FC236}">
                <a16:creationId xmlns:a16="http://schemas.microsoft.com/office/drawing/2014/main" id="{1E6F1546-5BE0-5AF9-1092-9512F404584D}"/>
              </a:ext>
            </a:extLst>
          </p:cNvPr>
          <p:cNvSpPr/>
          <p:nvPr/>
        </p:nvSpPr>
        <p:spPr>
          <a:xfrm>
            <a:off x="9440861" y="2429688"/>
            <a:ext cx="604839" cy="1211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b="1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97" name="Tekstvak 96">
            <a:extLst>
              <a:ext uri="{FF2B5EF4-FFF2-40B4-BE49-F238E27FC236}">
                <a16:creationId xmlns:a16="http://schemas.microsoft.com/office/drawing/2014/main" id="{53B2DB11-76A7-E075-746C-0F2F0989F25A}"/>
              </a:ext>
            </a:extLst>
          </p:cNvPr>
          <p:cNvSpPr txBox="1"/>
          <p:nvPr/>
        </p:nvSpPr>
        <p:spPr>
          <a:xfrm>
            <a:off x="10058400" y="2290504"/>
            <a:ext cx="183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missing in OSLO</a:t>
            </a:r>
          </a:p>
        </p:txBody>
      </p:sp>
      <p:pic>
        <p:nvPicPr>
          <p:cNvPr id="269" name="Afbeelding 268">
            <a:extLst>
              <a:ext uri="{FF2B5EF4-FFF2-40B4-BE49-F238E27FC236}">
                <a16:creationId xmlns:a16="http://schemas.microsoft.com/office/drawing/2014/main" id="{FD6C6A35-24AE-BA29-C33D-012235E98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1398017"/>
            <a:ext cx="7936281" cy="516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3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9CA4D1-BF29-4C61-A1DA-40E0A89E6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736352"/>
            <a:ext cx="10515600" cy="703511"/>
          </a:xfrm>
        </p:spPr>
        <p:txBody>
          <a:bodyPr/>
          <a:lstStyle/>
          <a:p>
            <a:r>
              <a:rPr lang="nl-BE" dirty="0" err="1"/>
              <a:t>FedVoc</a:t>
            </a:r>
            <a:r>
              <a:rPr lang="nl-BE" dirty="0"/>
              <a:t>-Person </a:t>
            </a:r>
            <a:r>
              <a:rPr lang="nl-BE" dirty="0" err="1"/>
              <a:t>vs</a:t>
            </a:r>
            <a:r>
              <a:rPr lang="nl-BE" dirty="0"/>
              <a:t> OSLO-Persoon: concept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279D02-5501-44AD-BA05-53BF51558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584700"/>
          </a:xfrm>
        </p:spPr>
        <p:txBody>
          <a:bodyPr/>
          <a:lstStyle/>
          <a:p>
            <a:r>
              <a:rPr lang="nl-BE" dirty="0"/>
              <a:t>Comment: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 err="1"/>
              <a:t>Identical</a:t>
            </a:r>
            <a:r>
              <a:rPr lang="nl-BE" dirty="0"/>
              <a:t>: </a:t>
            </a:r>
            <a:r>
              <a:rPr lang="nl-BE" dirty="0" err="1"/>
              <a:t>same</a:t>
            </a:r>
            <a:r>
              <a:rPr lang="nl-BE" dirty="0"/>
              <a:t> concept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Different: </a:t>
            </a:r>
            <a:r>
              <a:rPr lang="nl-BE" dirty="0" err="1"/>
              <a:t>other</a:t>
            </a:r>
            <a:r>
              <a:rPr lang="nl-BE" dirty="0"/>
              <a:t> </a:t>
            </a:r>
            <a:r>
              <a:rPr lang="nl-BE" dirty="0" err="1"/>
              <a:t>interpretation</a:t>
            </a:r>
            <a:r>
              <a:rPr lang="nl-BE" dirty="0"/>
              <a:t> of </a:t>
            </a:r>
            <a:r>
              <a:rPr lang="nl-BE" dirty="0" err="1"/>
              <a:t>same</a:t>
            </a:r>
            <a:r>
              <a:rPr lang="nl-BE" dirty="0"/>
              <a:t> concept (eg </a:t>
            </a:r>
            <a:r>
              <a:rPr lang="nl-BE" dirty="0" err="1"/>
              <a:t>givenName</a:t>
            </a:r>
            <a:r>
              <a:rPr lang="nl-BE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Missing in OSLO (eg </a:t>
            </a:r>
            <a:r>
              <a:rPr lang="nl-BE" dirty="0" err="1"/>
              <a:t>AsylumSeeker</a:t>
            </a:r>
            <a:r>
              <a:rPr lang="nl-BE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In OSLO, </a:t>
            </a:r>
            <a:r>
              <a:rPr lang="nl-BE" dirty="0" err="1"/>
              <a:t>not</a:t>
            </a:r>
            <a:r>
              <a:rPr lang="nl-BE" dirty="0"/>
              <a:t> in ICEG (eg </a:t>
            </a:r>
            <a:r>
              <a:rPr lang="nl-BE" dirty="0" err="1"/>
              <a:t>Domicile</a:t>
            </a:r>
            <a:r>
              <a:rPr lang="nl-BE" dirty="0"/>
              <a:t>, </a:t>
            </a:r>
            <a:r>
              <a:rPr lang="nl-BE" dirty="0" err="1"/>
              <a:t>Descent</a:t>
            </a:r>
            <a:r>
              <a:rPr lang="nl-BE" dirty="0"/>
              <a:t>, </a:t>
            </a:r>
            <a:r>
              <a:rPr lang="nl-BE" dirty="0" err="1"/>
              <a:t>Descent.descentType</a:t>
            </a:r>
            <a:r>
              <a:rPr lang="nl-BE" dirty="0"/>
              <a:t>, </a:t>
            </a:r>
            <a:r>
              <a:rPr lang="nl-BE" dirty="0" err="1"/>
              <a:t>Descent.descentDate</a:t>
            </a:r>
            <a:r>
              <a:rPr lang="nl-BE" dirty="0"/>
              <a:t>, </a:t>
            </a:r>
            <a:r>
              <a:rPr lang="nl-BE" dirty="0" err="1"/>
              <a:t>Household.householdAddress</a:t>
            </a:r>
            <a:r>
              <a:rPr lang="nl-BE" dirty="0"/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2CC91-60AF-4F6E-9825-9253C6F08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44982"/>
            <a:ext cx="838200" cy="365125"/>
          </a:xfrm>
        </p:spPr>
        <p:txBody>
          <a:bodyPr/>
          <a:lstStyle/>
          <a:p>
            <a:fld id="{1EABE038-A425-4CC0-917A-1DC3ED725B2E}" type="slidenum">
              <a:rPr lang="nl-BE" smtClean="0"/>
              <a:pPr/>
              <a:t>7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938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9CA4D1-BF29-4C61-A1DA-40E0A89E6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736352"/>
            <a:ext cx="10515600" cy="703511"/>
          </a:xfrm>
        </p:spPr>
        <p:txBody>
          <a:bodyPr/>
          <a:lstStyle/>
          <a:p>
            <a:r>
              <a:rPr lang="nl-BE" dirty="0" err="1"/>
              <a:t>FedVoc</a:t>
            </a:r>
            <a:r>
              <a:rPr lang="nl-BE" dirty="0"/>
              <a:t>-Person </a:t>
            </a:r>
            <a:r>
              <a:rPr lang="nl-BE" dirty="0" err="1"/>
              <a:t>vs</a:t>
            </a:r>
            <a:r>
              <a:rPr lang="nl-BE" dirty="0"/>
              <a:t> OSLO-Persoon: </a:t>
            </a:r>
            <a:r>
              <a:rPr lang="nl-BE" dirty="0" err="1"/>
              <a:t>other</a:t>
            </a:r>
            <a:r>
              <a:rPr lang="nl-BE" dirty="0"/>
              <a:t> NR </a:t>
            </a:r>
            <a:r>
              <a:rPr lang="nl-BE" dirty="0" err="1"/>
              <a:t>concepts</a:t>
            </a:r>
            <a:endParaRPr lang="nl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2CC91-60AF-4F6E-9825-9253C6F08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44982"/>
            <a:ext cx="838200" cy="365125"/>
          </a:xfrm>
        </p:spPr>
        <p:txBody>
          <a:bodyPr/>
          <a:lstStyle/>
          <a:p>
            <a:fld id="{1EABE038-A425-4CC0-917A-1DC3ED725B2E}" type="slidenum">
              <a:rPr lang="nl-BE" smtClean="0"/>
              <a:pPr/>
              <a:t>8</a:t>
            </a:fld>
            <a:endParaRPr lang="nl-BE" dirty="0"/>
          </a:p>
        </p:txBody>
      </p:sp>
      <p:pic>
        <p:nvPicPr>
          <p:cNvPr id="3" name="Afbeelding 2" descr="Afbeelding met diagram&#10;&#10;Automatisch gegenereerde beschrijving">
            <a:extLst>
              <a:ext uri="{FF2B5EF4-FFF2-40B4-BE49-F238E27FC236}">
                <a16:creationId xmlns:a16="http://schemas.microsoft.com/office/drawing/2014/main" id="{0825FEE1-0D88-79AC-0B46-0DBD497EC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80" y="1347532"/>
            <a:ext cx="6266755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52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9CA4D1-BF29-4C61-A1DA-40E0A89E6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736352"/>
            <a:ext cx="10515600" cy="703511"/>
          </a:xfrm>
        </p:spPr>
        <p:txBody>
          <a:bodyPr/>
          <a:lstStyle/>
          <a:p>
            <a:r>
              <a:rPr lang="nl-BE" dirty="0" err="1"/>
              <a:t>FedVoc</a:t>
            </a:r>
            <a:r>
              <a:rPr lang="nl-BE" dirty="0"/>
              <a:t>-Person </a:t>
            </a:r>
            <a:r>
              <a:rPr lang="nl-BE" dirty="0" err="1"/>
              <a:t>vs</a:t>
            </a:r>
            <a:r>
              <a:rPr lang="nl-BE" dirty="0"/>
              <a:t> OSLO-Persoon: model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279D02-5501-44AD-BA05-53BF51558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63"/>
            <a:ext cx="10515600" cy="4584700"/>
          </a:xfrm>
        </p:spPr>
        <p:txBody>
          <a:bodyPr/>
          <a:lstStyle/>
          <a:p>
            <a:r>
              <a:rPr lang="nl-BE" dirty="0"/>
              <a:t>Comment: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Model </a:t>
            </a:r>
            <a:r>
              <a:rPr lang="nl-BE" dirty="0" err="1"/>
              <a:t>differences</a:t>
            </a:r>
            <a:r>
              <a:rPr lang="nl-BE" dirty="0"/>
              <a:t> like: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nl-BE" dirty="0" err="1"/>
              <a:t>Attribute</a:t>
            </a:r>
            <a:r>
              <a:rPr lang="nl-BE" dirty="0"/>
              <a:t> in </a:t>
            </a:r>
            <a:r>
              <a:rPr lang="nl-BE" dirty="0" err="1"/>
              <a:t>stead</a:t>
            </a:r>
            <a:r>
              <a:rPr lang="nl-BE" dirty="0"/>
              <a:t> of </a:t>
            </a:r>
            <a:r>
              <a:rPr lang="nl-BE" dirty="0" err="1"/>
              <a:t>association</a:t>
            </a:r>
            <a:r>
              <a:rPr lang="nl-BE" dirty="0"/>
              <a:t> + Class (eg </a:t>
            </a:r>
            <a:r>
              <a:rPr lang="nl-BE" dirty="0" err="1"/>
              <a:t>birthdate</a:t>
            </a:r>
            <a:r>
              <a:rPr lang="nl-BE" dirty="0"/>
              <a:t>)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nl-BE" dirty="0" err="1"/>
              <a:t>Two</a:t>
            </a:r>
            <a:r>
              <a:rPr lang="nl-BE" dirty="0"/>
              <a:t> </a:t>
            </a:r>
            <a:r>
              <a:rPr lang="nl-BE" dirty="0" err="1"/>
              <a:t>attributes</a:t>
            </a:r>
            <a:r>
              <a:rPr lang="nl-BE" dirty="0"/>
              <a:t> in </a:t>
            </a:r>
            <a:r>
              <a:rPr lang="nl-BE" dirty="0" err="1"/>
              <a:t>stead</a:t>
            </a:r>
            <a:r>
              <a:rPr lang="nl-BE" dirty="0"/>
              <a:t> of Association Class </a:t>
            </a:r>
            <a:r>
              <a:rPr lang="nl-BE" dirty="0" err="1"/>
              <a:t>with</a:t>
            </a:r>
            <a:r>
              <a:rPr lang="nl-BE" dirty="0"/>
              <a:t> 2 </a:t>
            </a:r>
            <a:r>
              <a:rPr lang="nl-BE" dirty="0" err="1"/>
              <a:t>attributes</a:t>
            </a:r>
            <a:r>
              <a:rPr lang="nl-BE" dirty="0"/>
              <a:t> (eg person 1, person 2)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nl-BE" dirty="0" err="1"/>
              <a:t>Specific</a:t>
            </a:r>
            <a:r>
              <a:rPr lang="nl-BE" dirty="0"/>
              <a:t> </a:t>
            </a:r>
            <a:r>
              <a:rPr lang="nl-BE" dirty="0" err="1"/>
              <a:t>attribute</a:t>
            </a:r>
            <a:r>
              <a:rPr lang="nl-BE" dirty="0"/>
              <a:t> in </a:t>
            </a:r>
            <a:r>
              <a:rPr lang="nl-BE" dirty="0" err="1"/>
              <a:t>stead</a:t>
            </a:r>
            <a:r>
              <a:rPr lang="nl-BE" dirty="0"/>
              <a:t> of </a:t>
            </a:r>
            <a:r>
              <a:rPr lang="nl-BE" dirty="0" err="1"/>
              <a:t>generic</a:t>
            </a:r>
            <a:r>
              <a:rPr lang="nl-BE" dirty="0"/>
              <a:t> </a:t>
            </a:r>
            <a:r>
              <a:rPr lang="nl-BE" dirty="0" err="1"/>
              <a:t>attribute</a:t>
            </a:r>
            <a:r>
              <a:rPr lang="nl-BE" dirty="0"/>
              <a:t> (eg </a:t>
            </a:r>
            <a:r>
              <a:rPr lang="nl-BE" dirty="0" err="1"/>
              <a:t>rrn</a:t>
            </a:r>
            <a:r>
              <a:rPr lang="nl-BE" dirty="0"/>
              <a:t>)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nl-BE" dirty="0"/>
              <a:t>Missing </a:t>
            </a:r>
            <a:r>
              <a:rPr lang="nl-BE" dirty="0" err="1"/>
              <a:t>subclass</a:t>
            </a:r>
            <a:r>
              <a:rPr lang="nl-BE" dirty="0"/>
              <a:t>-relations (eg </a:t>
            </a:r>
            <a:r>
              <a:rPr lang="nl-BE" dirty="0" err="1"/>
              <a:t>between</a:t>
            </a:r>
            <a:r>
              <a:rPr lang="nl-BE" dirty="0"/>
              <a:t> </a:t>
            </a:r>
            <a:r>
              <a:rPr lang="nl-BE" dirty="0" err="1"/>
              <a:t>Personrelation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Marriage/</a:t>
            </a:r>
            <a:r>
              <a:rPr lang="nl-BE" dirty="0" err="1"/>
              <a:t>HouseholdRelation</a:t>
            </a:r>
            <a:r>
              <a:rPr lang="nl-BE" dirty="0"/>
              <a:t> </a:t>
            </a:r>
            <a:r>
              <a:rPr lang="nl-BE" dirty="0" err="1"/>
              <a:t>etc</a:t>
            </a:r>
            <a:r>
              <a:rPr lang="nl-BE" dirty="0"/>
              <a:t>)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nl-BE" dirty="0"/>
              <a:t>Missing </a:t>
            </a:r>
            <a:r>
              <a:rPr lang="nl-BE" dirty="0" err="1"/>
              <a:t>parenturi</a:t>
            </a:r>
            <a:r>
              <a:rPr lang="nl-BE" dirty="0"/>
              <a:t>-relations (eg </a:t>
            </a:r>
            <a:r>
              <a:rPr lang="nl-BE" dirty="0" err="1"/>
              <a:t>memberOf</a:t>
            </a:r>
            <a:r>
              <a:rPr lang="nl-BE" dirty="0"/>
              <a:t>)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nl-BE" dirty="0" err="1"/>
              <a:t>Relation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Concept </a:t>
            </a:r>
            <a:r>
              <a:rPr lang="nl-BE" dirty="0" err="1"/>
              <a:t>instead</a:t>
            </a:r>
            <a:r>
              <a:rPr lang="nl-BE" dirty="0"/>
              <a:t> of Class (eg </a:t>
            </a:r>
            <a:r>
              <a:rPr lang="nl-BE" dirty="0" err="1"/>
              <a:t>civilStatus</a:t>
            </a:r>
            <a:r>
              <a:rPr lang="nl-BE" dirty="0"/>
              <a:t>)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r>
              <a:rPr lang="nl-BE" dirty="0"/>
              <a:t>…</a:t>
            </a:r>
          </a:p>
          <a:p>
            <a:pPr marL="702900" lvl="1" indent="-34290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72CC91-60AF-4F6E-9825-9253C6F08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44982"/>
            <a:ext cx="838200" cy="365125"/>
          </a:xfrm>
        </p:spPr>
        <p:txBody>
          <a:bodyPr/>
          <a:lstStyle/>
          <a:p>
            <a:fld id="{1EABE038-A425-4CC0-917A-1DC3ED725B2E}" type="slidenum">
              <a:rPr lang="nl-BE" smtClean="0"/>
              <a:pPr/>
              <a:t>9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5156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gitaal Vlaanderen 2022 - Calibri - Algemeen">
  <a:themeElements>
    <a:clrScheme name="Digitaal Vlaanderen">
      <a:dk1>
        <a:srgbClr val="3C3D3C"/>
      </a:dk1>
      <a:lt1>
        <a:sysClr val="window" lastClr="FFFFFF"/>
      </a:lt1>
      <a:dk2>
        <a:srgbClr val="6D6E6D"/>
      </a:dk2>
      <a:lt2>
        <a:srgbClr val="F6F5F3"/>
      </a:lt2>
      <a:accent1>
        <a:srgbClr val="FFEB00"/>
      </a:accent1>
      <a:accent2>
        <a:srgbClr val="9D9E9D"/>
      </a:accent2>
      <a:accent3>
        <a:srgbClr val="FFF57F"/>
      </a:accent3>
      <a:accent4>
        <a:srgbClr val="2B979D"/>
      </a:accent4>
      <a:accent5>
        <a:srgbClr val="CECECE"/>
      </a:accent5>
      <a:accent6>
        <a:srgbClr val="FFFABF"/>
      </a:accent6>
      <a:hlink>
        <a:srgbClr val="3C96BE"/>
      </a:hlink>
      <a:folHlink>
        <a:srgbClr val="AA78AA"/>
      </a:folHlink>
    </a:clrScheme>
    <a:fontScheme name="Aangepast 1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1" dirty="0" smtClean="0">
            <a:solidFill>
              <a:schemeClr val="tx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41275" cap="rnd">
          <a:solidFill>
            <a:schemeClr val="tx2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e_DigitaalVlaanderen_Calibri.potx" id="{C6495B09-771B-4E7F-B70A-BDD84635ED6B}" vid="{08812236-2AEC-45A8-968B-C45F367DB1ED}"/>
    </a:ext>
  </a:extLst>
</a:theme>
</file>

<file path=ppt/theme/theme2.xml><?xml version="1.0" encoding="utf-8"?>
<a:theme xmlns:a="http://schemas.openxmlformats.org/drawingml/2006/main" name="Digitaal Vlaanderen 2022 - Calibri - Covers Toepassingen">
  <a:themeElements>
    <a:clrScheme name="Digitaal Vlaanderen">
      <a:dk1>
        <a:srgbClr val="3C3D3C"/>
      </a:dk1>
      <a:lt1>
        <a:sysClr val="window" lastClr="FFFFFF"/>
      </a:lt1>
      <a:dk2>
        <a:srgbClr val="6D6E6D"/>
      </a:dk2>
      <a:lt2>
        <a:srgbClr val="F6F5F3"/>
      </a:lt2>
      <a:accent1>
        <a:srgbClr val="FFEB00"/>
      </a:accent1>
      <a:accent2>
        <a:srgbClr val="9D9E9D"/>
      </a:accent2>
      <a:accent3>
        <a:srgbClr val="FFF57F"/>
      </a:accent3>
      <a:accent4>
        <a:srgbClr val="2B979D"/>
      </a:accent4>
      <a:accent5>
        <a:srgbClr val="CECECE"/>
      </a:accent5>
      <a:accent6>
        <a:srgbClr val="FFFABF"/>
      </a:accent6>
      <a:hlink>
        <a:srgbClr val="3C96BE"/>
      </a:hlink>
      <a:folHlink>
        <a:srgbClr val="AA78AA"/>
      </a:folHlink>
    </a:clrScheme>
    <a:fontScheme name="Aangepast 1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1" dirty="0" err="1" smtClean="0">
            <a:solidFill>
              <a:schemeClr val="tx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41275" cap="rnd">
          <a:solidFill>
            <a:schemeClr val="tx2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e_DigitaalVlaanderen_Calibri.potx" id="{C6495B09-771B-4E7F-B70A-BDD84635ED6B}" vid="{FF1D43BB-3E38-4CCA-9148-FE94B4657F38}"/>
    </a:ext>
  </a:extLst>
</a:theme>
</file>

<file path=ppt/theme/theme3.xml><?xml version="1.0" encoding="utf-8"?>
<a:theme xmlns:a="http://schemas.openxmlformats.org/drawingml/2006/main" name="Digitaal Vlaanderen 2022 - Calibri - Extra">
  <a:themeElements>
    <a:clrScheme name="Digitaal Vlaanderen">
      <a:dk1>
        <a:srgbClr val="3C3D3C"/>
      </a:dk1>
      <a:lt1>
        <a:sysClr val="window" lastClr="FFFFFF"/>
      </a:lt1>
      <a:dk2>
        <a:srgbClr val="6D6E6D"/>
      </a:dk2>
      <a:lt2>
        <a:srgbClr val="F6F5F3"/>
      </a:lt2>
      <a:accent1>
        <a:srgbClr val="FFEB00"/>
      </a:accent1>
      <a:accent2>
        <a:srgbClr val="9D9E9D"/>
      </a:accent2>
      <a:accent3>
        <a:srgbClr val="FFF57F"/>
      </a:accent3>
      <a:accent4>
        <a:srgbClr val="2B979D"/>
      </a:accent4>
      <a:accent5>
        <a:srgbClr val="CECECE"/>
      </a:accent5>
      <a:accent6>
        <a:srgbClr val="FFFABF"/>
      </a:accent6>
      <a:hlink>
        <a:srgbClr val="3C96BE"/>
      </a:hlink>
      <a:folHlink>
        <a:srgbClr val="AA78AA"/>
      </a:folHlink>
    </a:clrScheme>
    <a:fontScheme name="Aangepast 1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1" dirty="0" err="1" smtClean="0">
            <a:solidFill>
              <a:schemeClr val="tx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41275" cap="rnd">
          <a:solidFill>
            <a:schemeClr val="tx2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e_DigitaalVlaanderen_Calibri.potx" id="{C6495B09-771B-4E7F-B70A-BDD84635ED6B}" vid="{D53C614E-4E62-4D48-AA60-E32F62A2C56B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Digitaal Vlaanderen">
    <a:dk1>
      <a:srgbClr val="3C3D3C"/>
    </a:dk1>
    <a:lt1>
      <a:sysClr val="window" lastClr="FFFFFF"/>
    </a:lt1>
    <a:dk2>
      <a:srgbClr val="6D6E6D"/>
    </a:dk2>
    <a:lt2>
      <a:srgbClr val="F6F5F3"/>
    </a:lt2>
    <a:accent1>
      <a:srgbClr val="FFEB00"/>
    </a:accent1>
    <a:accent2>
      <a:srgbClr val="9D9E9D"/>
    </a:accent2>
    <a:accent3>
      <a:srgbClr val="FFF57F"/>
    </a:accent3>
    <a:accent4>
      <a:srgbClr val="2B979D"/>
    </a:accent4>
    <a:accent5>
      <a:srgbClr val="CECECE"/>
    </a:accent5>
    <a:accent6>
      <a:srgbClr val="FFFABF"/>
    </a:accent6>
    <a:hlink>
      <a:srgbClr val="3C96BE"/>
    </a:hlink>
    <a:folHlink>
      <a:srgbClr val="AA78AA"/>
    </a:folHlink>
  </a:clrScheme>
</a:themeOverride>
</file>

<file path=ppt/theme/themeOverride2.xml><?xml version="1.0" encoding="utf-8"?>
<a:themeOverride xmlns:a="http://schemas.openxmlformats.org/drawingml/2006/main">
  <a:clrScheme name="Digitaal Vlaanderen">
    <a:dk1>
      <a:srgbClr val="3C3D3C"/>
    </a:dk1>
    <a:lt1>
      <a:sysClr val="window" lastClr="FFFFFF"/>
    </a:lt1>
    <a:dk2>
      <a:srgbClr val="6D6E6D"/>
    </a:dk2>
    <a:lt2>
      <a:srgbClr val="F6F5F3"/>
    </a:lt2>
    <a:accent1>
      <a:srgbClr val="FFEB00"/>
    </a:accent1>
    <a:accent2>
      <a:srgbClr val="9D9E9D"/>
    </a:accent2>
    <a:accent3>
      <a:srgbClr val="FFF57F"/>
    </a:accent3>
    <a:accent4>
      <a:srgbClr val="2B979D"/>
    </a:accent4>
    <a:accent5>
      <a:srgbClr val="CECECE"/>
    </a:accent5>
    <a:accent6>
      <a:srgbClr val="FFFABF"/>
    </a:accent6>
    <a:hlink>
      <a:srgbClr val="3C96BE"/>
    </a:hlink>
    <a:folHlink>
      <a:srgbClr val="AA78AA"/>
    </a:folHlink>
  </a:clrScheme>
</a:themeOverride>
</file>

<file path=ppt/theme/themeOverride3.xml><?xml version="1.0" encoding="utf-8"?>
<a:themeOverride xmlns:a="http://schemas.openxmlformats.org/drawingml/2006/main">
  <a:clrScheme name="Digitaal Vlaanderen">
    <a:dk1>
      <a:srgbClr val="3C3D3C"/>
    </a:dk1>
    <a:lt1>
      <a:sysClr val="window" lastClr="FFFFFF"/>
    </a:lt1>
    <a:dk2>
      <a:srgbClr val="6D6E6D"/>
    </a:dk2>
    <a:lt2>
      <a:srgbClr val="F6F5F3"/>
    </a:lt2>
    <a:accent1>
      <a:srgbClr val="FFEB00"/>
    </a:accent1>
    <a:accent2>
      <a:srgbClr val="9D9E9D"/>
    </a:accent2>
    <a:accent3>
      <a:srgbClr val="FFF57F"/>
    </a:accent3>
    <a:accent4>
      <a:srgbClr val="2B979D"/>
    </a:accent4>
    <a:accent5>
      <a:srgbClr val="CECECE"/>
    </a:accent5>
    <a:accent6>
      <a:srgbClr val="FFFABF"/>
    </a:accent6>
    <a:hlink>
      <a:srgbClr val="3C96BE"/>
    </a:hlink>
    <a:folHlink>
      <a:srgbClr val="AA78AA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5B9B41B8761084AB3B70879DC7C8FDF" ma:contentTypeVersion="6" ma:contentTypeDescription="Een nieuw document maken." ma:contentTypeScope="" ma:versionID="fd8169e7e6b886a5158127d7d78605d3">
  <xsd:schema xmlns:xsd="http://www.w3.org/2001/XMLSchema" xmlns:xs="http://www.w3.org/2001/XMLSchema" xmlns:p="http://schemas.microsoft.com/office/2006/metadata/properties" xmlns:ns2="2791c5bf-5009-4d1b-a0af-dc99fe4afda5" xmlns:ns3="e09d4f51-4e59-4183-b1de-c7a4d8fe77ea" targetNamespace="http://schemas.microsoft.com/office/2006/metadata/properties" ma:root="true" ma:fieldsID="35a27e10a58a3e7256ba0426a7688208" ns2:_="" ns3:_="">
    <xsd:import namespace="2791c5bf-5009-4d1b-a0af-dc99fe4afda5"/>
    <xsd:import namespace="e09d4f51-4e59-4183-b1de-c7a4d8fe77e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91c5bf-5009-4d1b-a0af-dc99fe4afda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9d4f51-4e59-4183-b1de-c7a4d8fe77e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4275AA2-3ACA-48E4-8347-7FCB06BDD91E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fb9056ea-9310-47cd-b5dc-19320e7ca40c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6b3b929e-fe80-4670-9dbf-646674794ee8"/>
    <ds:schemaRef ds:uri="http://www.w3.org/XML/1998/namespace"/>
    <ds:schemaRef ds:uri="9a9ec0f0-7796-43d0-ac1f-4c8c46ee0bd1"/>
    <ds:schemaRef ds:uri="1c8fb278-fb06-4d8d-a096-93c4ef6b2fb9"/>
  </ds:schemaRefs>
</ds:datastoreItem>
</file>

<file path=customXml/itemProps2.xml><?xml version="1.0" encoding="utf-8"?>
<ds:datastoreItem xmlns:ds="http://schemas.openxmlformats.org/officeDocument/2006/customXml" ds:itemID="{8C6B142C-5E00-4326-B3BB-39BD98A8D3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791c5bf-5009-4d1b-a0af-dc99fe4afda5"/>
    <ds:schemaRef ds:uri="e09d4f51-4e59-4183-b1de-c7a4d8fe77e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BB419E4-26F8-4A64-AEC3-82A853FAFF1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Presentatie_DigitaalVlaanderen_Calibri</Template>
  <TotalTime>1035</TotalTime>
  <Words>363</Words>
  <Application>Microsoft Office PowerPoint</Application>
  <PresentationFormat>Breedbeeld</PresentationFormat>
  <Paragraphs>98</Paragraphs>
  <Slides>18</Slides>
  <Notes>0</Notes>
  <HiddenSlides>2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3</vt:i4>
      </vt:variant>
      <vt:variant>
        <vt:lpstr>Diatitels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Wingdings</vt:lpstr>
      <vt:lpstr>Digitaal Vlaanderen 2022 - Calibri - Algemeen</vt:lpstr>
      <vt:lpstr>Digitaal Vlaanderen 2022 - Calibri - Covers Toepassingen</vt:lpstr>
      <vt:lpstr>Digitaal Vlaanderen 2022 - Calibri - Extra</vt:lpstr>
      <vt:lpstr>FedVoc-Person vs OSLO-Persoon</vt:lpstr>
      <vt:lpstr>FedVoc-Person vs OSLO-Persoon: FedVoc-Person</vt:lpstr>
      <vt:lpstr>FedVoc-Person vs OSLO-Persoon: OSLO-Persoon</vt:lpstr>
      <vt:lpstr>FedVoc-Person vs OSLO-Persoon: Data-example</vt:lpstr>
      <vt:lpstr>FedVoc-Person vs OSLO-Persoon</vt:lpstr>
      <vt:lpstr>FedVoc-Person vs OSLO-Persoon: concept</vt:lpstr>
      <vt:lpstr>FedVoc-Person vs OSLO-Persoon: concept</vt:lpstr>
      <vt:lpstr>FedVoc-Person vs OSLO-Persoon: other NR concepts</vt:lpstr>
      <vt:lpstr>FedVoc-Person vs OSLO-Persoon: model</vt:lpstr>
      <vt:lpstr>FedVoc-Person vs OSLO-Persoon: uri</vt:lpstr>
      <vt:lpstr>FedVoc-Person vs OSLO-Persoon: uri</vt:lpstr>
      <vt:lpstr>FedVoc-Person vs OSLO-Persoon: definitions</vt:lpstr>
      <vt:lpstr>FedVoc-Person vs OSLO-Persoon: specification</vt:lpstr>
      <vt:lpstr>FedVoc-Person vs OSLO-Persoon: conclusions</vt:lpstr>
      <vt:lpstr>FedVoc-Person vs OSLO-Persoon: adapted model</vt:lpstr>
      <vt:lpstr>FedVoc-Person vs OSLO-Persoon: adapted model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ICEG-Person vs OSLO-Persoon</dc:title>
  <dc:creator>Thijs Geert</dc:creator>
  <cp:lastModifiedBy>Thijs Geert</cp:lastModifiedBy>
  <cp:revision>1</cp:revision>
  <dcterms:created xsi:type="dcterms:W3CDTF">2023-04-25T18:28:37Z</dcterms:created>
  <dcterms:modified xsi:type="dcterms:W3CDTF">2023-04-27T07:47:56Z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0x01010075B9B41B8761084AB3B70879DC7C8FDF</vt:lpwstr>
  </property>
</Properties>
</file>